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22" r:id="rId5"/>
    <p:sldMasterId id="2147483725" r:id="rId6"/>
  </p:sldMasterIdLst>
  <p:notesMasterIdLst>
    <p:notesMasterId r:id="rId47"/>
  </p:notesMasterIdLst>
  <p:sldIdLst>
    <p:sldId id="444" r:id="rId7"/>
    <p:sldId id="489" r:id="rId8"/>
    <p:sldId id="504" r:id="rId9"/>
    <p:sldId id="503" r:id="rId10"/>
    <p:sldId id="445" r:id="rId11"/>
    <p:sldId id="447" r:id="rId12"/>
    <p:sldId id="446" r:id="rId13"/>
    <p:sldId id="369" r:id="rId14"/>
    <p:sldId id="413" r:id="rId15"/>
    <p:sldId id="509" r:id="rId16"/>
    <p:sldId id="448" r:id="rId17"/>
    <p:sldId id="455" r:id="rId18"/>
    <p:sldId id="449" r:id="rId19"/>
    <p:sldId id="507" r:id="rId20"/>
    <p:sldId id="450" r:id="rId21"/>
    <p:sldId id="506" r:id="rId22"/>
    <p:sldId id="452" r:id="rId23"/>
    <p:sldId id="453" r:id="rId24"/>
    <p:sldId id="508" r:id="rId25"/>
    <p:sldId id="365" r:id="rId26"/>
    <p:sldId id="494" r:id="rId27"/>
    <p:sldId id="505" r:id="rId28"/>
    <p:sldId id="460" r:id="rId29"/>
    <p:sldId id="462" r:id="rId30"/>
    <p:sldId id="464" r:id="rId31"/>
    <p:sldId id="510" r:id="rId32"/>
    <p:sldId id="472" r:id="rId33"/>
    <p:sldId id="473" r:id="rId34"/>
    <p:sldId id="477" r:id="rId35"/>
    <p:sldId id="474" r:id="rId36"/>
    <p:sldId id="475" r:id="rId37"/>
    <p:sldId id="476" r:id="rId38"/>
    <p:sldId id="456" r:id="rId39"/>
    <p:sldId id="487" r:id="rId40"/>
    <p:sldId id="488" r:id="rId41"/>
    <p:sldId id="511" r:id="rId42"/>
    <p:sldId id="495" r:id="rId43"/>
    <p:sldId id="493" r:id="rId44"/>
    <p:sldId id="512" r:id="rId45"/>
    <p:sldId id="49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p15:clr>
            <a:srgbClr val="A4A3A4"/>
          </p15:clr>
        </p15:guide>
        <p15:guide id="2" orient="horz" pos="4224">
          <p15:clr>
            <a:srgbClr val="A4A3A4"/>
          </p15:clr>
        </p15:guide>
        <p15:guide id="3" pos="144">
          <p15:clr>
            <a:srgbClr val="A4A3A4"/>
          </p15:clr>
        </p15:guide>
        <p15:guide id="4" pos="57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D033"/>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5" autoAdjust="0"/>
    <p:restoredTop sz="86020" autoAdjust="0"/>
  </p:normalViewPr>
  <p:slideViewPr>
    <p:cSldViewPr>
      <p:cViewPr varScale="1">
        <p:scale>
          <a:sx n="104" d="100"/>
          <a:sy n="104" d="100"/>
        </p:scale>
        <p:origin x="1788" y="96"/>
      </p:cViewPr>
      <p:guideLst>
        <p:guide orient="horz" pos="528"/>
        <p:guide orient="horz" pos="4224"/>
        <p:guide pos="144"/>
        <p:guide pos="5712"/>
      </p:guideLst>
    </p:cSldViewPr>
  </p:slideViewPr>
  <p:notesTextViewPr>
    <p:cViewPr>
      <p:scale>
        <a:sx n="100" d="100"/>
        <a:sy n="100" d="100"/>
      </p:scale>
      <p:origin x="0" y="0"/>
    </p:cViewPr>
  </p:notesTextViewPr>
  <p:sorterViewPr>
    <p:cViewPr>
      <p:scale>
        <a:sx n="100" d="100"/>
        <a:sy n="100" d="100"/>
      </p:scale>
      <p:origin x="0" y="53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barChart>
        <c:barDir val="col"/>
        <c:grouping val="clustered"/>
        <c:varyColors val="0"/>
        <c:ser>
          <c:idx val="0"/>
          <c:order val="0"/>
          <c:tx>
            <c:strRef>
              <c:f>Sheet1!$A$2</c:f>
              <c:strCache>
                <c:ptCount val="1"/>
                <c:pt idx="0">
                  <c:v>Active Users</c:v>
                </c:pt>
              </c:strCache>
            </c:strRef>
          </c:tx>
          <c:invertIfNegative val="0"/>
          <c:cat>
            <c:strRef>
              <c:f>Sheet1!$B$1:$J$1</c:f>
              <c:strCache>
                <c:ptCount val="9"/>
                <c:pt idx="0">
                  <c:v>Jan-07</c:v>
                </c:pt>
                <c:pt idx="1">
                  <c:v>Apr-07</c:v>
                </c:pt>
                <c:pt idx="2">
                  <c:v>Jul-07</c:v>
                </c:pt>
                <c:pt idx="3">
                  <c:v>Oct-07</c:v>
                </c:pt>
                <c:pt idx="4">
                  <c:v>Jan-08</c:v>
                </c:pt>
                <c:pt idx="5">
                  <c:v>Apr-08</c:v>
                </c:pt>
                <c:pt idx="6">
                  <c:v>Jul-08</c:v>
                </c:pt>
                <c:pt idx="7">
                  <c:v>Oct-08</c:v>
                </c:pt>
                <c:pt idx="8">
                  <c:v>Jan-09</c:v>
                </c:pt>
              </c:strCache>
            </c:strRef>
          </c:cat>
          <c:val>
            <c:numRef>
              <c:f>Sheet1!$B$2:$J$2</c:f>
              <c:numCache>
                <c:formatCode>_(* #,##0_);_(* \(#,##0\);_(* "-"??_);_(@_)</c:formatCode>
                <c:ptCount val="9"/>
                <c:pt idx="0">
                  <c:v>2840</c:v>
                </c:pt>
                <c:pt idx="1">
                  <c:v>3975</c:v>
                </c:pt>
                <c:pt idx="2">
                  <c:v>5604</c:v>
                </c:pt>
                <c:pt idx="3">
                  <c:v>7145</c:v>
                </c:pt>
                <c:pt idx="4">
                  <c:v>9207</c:v>
                </c:pt>
                <c:pt idx="5">
                  <c:v>13562</c:v>
                </c:pt>
                <c:pt idx="6">
                  <c:v>14102</c:v>
                </c:pt>
                <c:pt idx="7">
                  <c:v>15138</c:v>
                </c:pt>
                <c:pt idx="8">
                  <c:v>14469</c:v>
                </c:pt>
              </c:numCache>
            </c:numRef>
          </c:val>
        </c:ser>
        <c:dLbls>
          <c:showLegendKey val="0"/>
          <c:showVal val="0"/>
          <c:showCatName val="0"/>
          <c:showSerName val="0"/>
          <c:showPercent val="0"/>
          <c:showBubbleSize val="0"/>
        </c:dLbls>
        <c:gapWidth val="35"/>
        <c:overlap val="-100"/>
        <c:axId val="471042472"/>
        <c:axId val="471051096"/>
      </c:barChart>
      <c:catAx>
        <c:axId val="471042472"/>
        <c:scaling>
          <c:orientation val="minMax"/>
        </c:scaling>
        <c:delete val="0"/>
        <c:axPos val="b"/>
        <c:numFmt formatCode="General" sourceLinked="0"/>
        <c:majorTickMark val="none"/>
        <c:minorTickMark val="none"/>
        <c:tickLblPos val="nextTo"/>
        <c:crossAx val="471051096"/>
        <c:crosses val="autoZero"/>
        <c:auto val="1"/>
        <c:lblAlgn val="ctr"/>
        <c:lblOffset val="100"/>
        <c:noMultiLvlLbl val="0"/>
      </c:catAx>
      <c:valAx>
        <c:axId val="471051096"/>
        <c:scaling>
          <c:orientation val="minMax"/>
        </c:scaling>
        <c:delete val="0"/>
        <c:axPos val="l"/>
        <c:numFmt formatCode="_(* #,##0_);_(* \(#,##0\);_(* &quot;-&quot;??_);_(@_)" sourceLinked="1"/>
        <c:majorTickMark val="none"/>
        <c:minorTickMark val="none"/>
        <c:tickLblPos val="nextTo"/>
        <c:crossAx val="471042472"/>
        <c:crosses val="autoZero"/>
        <c:crossBetween val="between"/>
      </c:valAx>
    </c:plotArea>
    <c:legend>
      <c:legendPos val="b"/>
      <c:overlay val="0"/>
    </c:legend>
    <c:plotVisOnly val="1"/>
    <c:dispBlanksAs val="gap"/>
    <c:showDLblsOverMax val="0"/>
  </c:chart>
  <c:txPr>
    <a:bodyPr/>
    <a:lstStyle/>
    <a:p>
      <a:pPr>
        <a:defRPr sz="14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14487957387679481"/>
          <c:y val="4.6091080881524804E-2"/>
          <c:w val="0.8257086614173228"/>
          <c:h val="0.62045544612278958"/>
        </c:manualLayout>
      </c:layout>
      <c:barChart>
        <c:barDir val="col"/>
        <c:grouping val="clustered"/>
        <c:varyColors val="0"/>
        <c:ser>
          <c:idx val="0"/>
          <c:order val="0"/>
          <c:tx>
            <c:strRef>
              <c:f>Sheet1!$A$2</c:f>
              <c:strCache>
                <c:ptCount val="1"/>
                <c:pt idx="0">
                  <c:v>Team Projects</c:v>
                </c:pt>
              </c:strCache>
            </c:strRef>
          </c:tx>
          <c:invertIfNegative val="0"/>
          <c:cat>
            <c:strRef>
              <c:f>Sheet1!$B$1:$J$1</c:f>
              <c:strCache>
                <c:ptCount val="9"/>
                <c:pt idx="0">
                  <c:v>Jan-07</c:v>
                </c:pt>
                <c:pt idx="1">
                  <c:v>Apr-07</c:v>
                </c:pt>
                <c:pt idx="2">
                  <c:v>Jul-07</c:v>
                </c:pt>
                <c:pt idx="3">
                  <c:v>Oct-07</c:v>
                </c:pt>
                <c:pt idx="4">
                  <c:v>Jan-08</c:v>
                </c:pt>
                <c:pt idx="5">
                  <c:v>Apr-08</c:v>
                </c:pt>
                <c:pt idx="6">
                  <c:v>Jul-08</c:v>
                </c:pt>
                <c:pt idx="7">
                  <c:v>Oct-08</c:v>
                </c:pt>
                <c:pt idx="8">
                  <c:v>Jan-09</c:v>
                </c:pt>
              </c:strCache>
            </c:strRef>
          </c:cat>
          <c:val>
            <c:numRef>
              <c:f>Sheet1!$B$2:$J$2</c:f>
              <c:numCache>
                <c:formatCode>_(* #,##0_);_(* \(#,##0\);_(* "-"??_);_(@_)</c:formatCode>
                <c:ptCount val="9"/>
                <c:pt idx="0">
                  <c:v>263</c:v>
                </c:pt>
                <c:pt idx="1">
                  <c:v>416</c:v>
                </c:pt>
                <c:pt idx="2">
                  <c:v>734</c:v>
                </c:pt>
                <c:pt idx="3">
                  <c:v>1096</c:v>
                </c:pt>
                <c:pt idx="4">
                  <c:v>1414</c:v>
                </c:pt>
                <c:pt idx="5">
                  <c:v>1850</c:v>
                </c:pt>
                <c:pt idx="6">
                  <c:v>2246</c:v>
                </c:pt>
                <c:pt idx="7">
                  <c:v>2624</c:v>
                </c:pt>
                <c:pt idx="8">
                  <c:v>2902</c:v>
                </c:pt>
              </c:numCache>
            </c:numRef>
          </c:val>
        </c:ser>
        <c:dLbls>
          <c:showLegendKey val="0"/>
          <c:showVal val="0"/>
          <c:showCatName val="0"/>
          <c:showSerName val="0"/>
          <c:showPercent val="0"/>
          <c:showBubbleSize val="0"/>
        </c:dLbls>
        <c:gapWidth val="35"/>
        <c:overlap val="-100"/>
        <c:axId val="471051880"/>
        <c:axId val="471040120"/>
      </c:barChart>
      <c:catAx>
        <c:axId val="471051880"/>
        <c:scaling>
          <c:orientation val="minMax"/>
        </c:scaling>
        <c:delete val="0"/>
        <c:axPos val="b"/>
        <c:numFmt formatCode="General" sourceLinked="0"/>
        <c:majorTickMark val="none"/>
        <c:minorTickMark val="none"/>
        <c:tickLblPos val="nextTo"/>
        <c:crossAx val="471040120"/>
        <c:crosses val="autoZero"/>
        <c:auto val="1"/>
        <c:lblAlgn val="ctr"/>
        <c:lblOffset val="100"/>
        <c:noMultiLvlLbl val="0"/>
      </c:catAx>
      <c:valAx>
        <c:axId val="471040120"/>
        <c:scaling>
          <c:orientation val="minMax"/>
        </c:scaling>
        <c:delete val="0"/>
        <c:axPos val="l"/>
        <c:numFmt formatCode="_(* #,##0_);_(* \(#,##0\);_(* &quot;-&quot;??_);_(@_)" sourceLinked="1"/>
        <c:majorTickMark val="none"/>
        <c:minorTickMark val="none"/>
        <c:tickLblPos val="nextTo"/>
        <c:crossAx val="471051880"/>
        <c:crosses val="autoZero"/>
        <c:crossBetween val="between"/>
      </c:valAx>
    </c:plotArea>
    <c:legend>
      <c:legendPos val="b"/>
      <c:overlay val="0"/>
    </c:legend>
    <c:plotVisOnly val="1"/>
    <c:dispBlanksAs val="gap"/>
    <c:showDLblsOverMax val="0"/>
  </c:chart>
  <c:txPr>
    <a:bodyPr/>
    <a:lstStyle/>
    <a:p>
      <a:pPr>
        <a:defRPr sz="1400">
          <a:solidFill>
            <a:schemeClr val="tx1"/>
          </a:solidFill>
        </a:defRPr>
      </a:pPr>
      <a:endParaRPr lang="en-US"/>
    </a:p>
  </c:txPr>
  <c:externalData r:id="rId1">
    <c:autoUpdate val="0"/>
  </c:externalData>
</c:chartSpace>
</file>

<file path=ppt/diagrams/_rels/data7.xml.rels><?xml version="1.0" encoding="UTF-8" standalone="yes"?>
<Relationships xmlns="http://schemas.openxmlformats.org/package/2006/relationships"><Relationship Id="rId1" Type="http://schemas.openxmlformats.org/officeDocument/2006/relationships/image" Target="../media/image96.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4F08C9-FF19-4D87-82BA-4909FB8DCB57}" type="doc">
      <dgm:prSet loTypeId="urn:microsoft.com/office/officeart/2005/8/layout/default#1" loCatId="list" qsTypeId="urn:microsoft.com/office/officeart/2005/8/quickstyle/3d1" qsCatId="3D" csTypeId="urn:microsoft.com/office/officeart/2005/8/colors/colorful1#1" csCatId="colorful"/>
      <dgm:spPr/>
      <dgm:t>
        <a:bodyPr/>
        <a:lstStyle/>
        <a:p>
          <a:endParaRPr lang="en-US"/>
        </a:p>
      </dgm:t>
    </dgm:pt>
    <dgm:pt modelId="{718E5D81-96E2-4AFA-85FC-C66B3D6F9CFB}">
      <dgm:prSet/>
      <dgm:spPr/>
      <dgm:t>
        <a:bodyPr/>
        <a:lstStyle/>
        <a:p>
          <a:pPr rtl="0"/>
          <a:r>
            <a:rPr lang="en-US" dirty="0" smtClean="0"/>
            <a:t>Collaborate &amp; Communicate</a:t>
          </a:r>
          <a:endParaRPr lang="en-US" dirty="0"/>
        </a:p>
      </dgm:t>
    </dgm:pt>
    <dgm:pt modelId="{BCBCD37B-9A04-4F96-91EC-746B879895D3}" type="parTrans" cxnId="{A474A772-5D72-4DBF-8BC8-CE31D10894EB}">
      <dgm:prSet/>
      <dgm:spPr/>
      <dgm:t>
        <a:bodyPr/>
        <a:lstStyle/>
        <a:p>
          <a:endParaRPr lang="en-US"/>
        </a:p>
      </dgm:t>
    </dgm:pt>
    <dgm:pt modelId="{779E459E-715E-4739-B224-3EFDC7FA8E8C}" type="sibTrans" cxnId="{A474A772-5D72-4DBF-8BC8-CE31D10894EB}">
      <dgm:prSet/>
      <dgm:spPr/>
      <dgm:t>
        <a:bodyPr/>
        <a:lstStyle/>
        <a:p>
          <a:endParaRPr lang="en-US"/>
        </a:p>
      </dgm:t>
    </dgm:pt>
    <dgm:pt modelId="{8B3086F7-53D9-4BB8-8930-9078E485DF90}">
      <dgm:prSet/>
      <dgm:spPr/>
      <dgm:t>
        <a:bodyPr/>
        <a:lstStyle/>
        <a:p>
          <a:pPr rtl="0"/>
          <a:r>
            <a:rPr lang="en-US" dirty="0" smtClean="0"/>
            <a:t>Manage Team Workflow</a:t>
          </a:r>
          <a:endParaRPr lang="en-US" dirty="0"/>
        </a:p>
      </dgm:t>
    </dgm:pt>
    <dgm:pt modelId="{EB09287A-2533-4491-9A39-4B817743AB76}" type="parTrans" cxnId="{BD5BD5F2-7745-4A75-B0D8-3A4168CCA114}">
      <dgm:prSet/>
      <dgm:spPr/>
      <dgm:t>
        <a:bodyPr/>
        <a:lstStyle/>
        <a:p>
          <a:endParaRPr lang="en-US"/>
        </a:p>
      </dgm:t>
    </dgm:pt>
    <dgm:pt modelId="{EDAAE801-D826-493E-A481-A2328EF50ED0}" type="sibTrans" cxnId="{BD5BD5F2-7745-4A75-B0D8-3A4168CCA114}">
      <dgm:prSet/>
      <dgm:spPr/>
      <dgm:t>
        <a:bodyPr/>
        <a:lstStyle/>
        <a:p>
          <a:endParaRPr lang="en-US"/>
        </a:p>
      </dgm:t>
    </dgm:pt>
    <dgm:pt modelId="{B08783C4-6146-4C8F-B7B6-52CDCBF84BDE}">
      <dgm:prSet/>
      <dgm:spPr/>
      <dgm:t>
        <a:bodyPr/>
        <a:lstStyle/>
        <a:p>
          <a:pPr rtl="0"/>
          <a:r>
            <a:rPr lang="en-US" dirty="0" smtClean="0"/>
            <a:t>Drive Team Predictability</a:t>
          </a:r>
          <a:endParaRPr lang="en-US" dirty="0"/>
        </a:p>
      </dgm:t>
    </dgm:pt>
    <dgm:pt modelId="{97BCF032-72E0-48CA-9B5D-8F790FC8B1B1}" type="parTrans" cxnId="{16C9DA64-1BB6-419C-A67C-F07E11E94F52}">
      <dgm:prSet/>
      <dgm:spPr/>
      <dgm:t>
        <a:bodyPr/>
        <a:lstStyle/>
        <a:p>
          <a:endParaRPr lang="en-US"/>
        </a:p>
      </dgm:t>
    </dgm:pt>
    <dgm:pt modelId="{2866CD6D-A3C7-4486-969E-0EC246EACB65}" type="sibTrans" cxnId="{16C9DA64-1BB6-419C-A67C-F07E11E94F52}">
      <dgm:prSet/>
      <dgm:spPr/>
      <dgm:t>
        <a:bodyPr/>
        <a:lstStyle/>
        <a:p>
          <a:endParaRPr lang="en-US"/>
        </a:p>
      </dgm:t>
    </dgm:pt>
    <dgm:pt modelId="{8552ADE0-210E-424D-811C-EB1A6FE77E68}">
      <dgm:prSet/>
      <dgm:spPr/>
      <dgm:t>
        <a:bodyPr/>
        <a:lstStyle/>
        <a:p>
          <a:pPr rtl="0"/>
          <a:r>
            <a:rPr lang="en-US" dirty="0" smtClean="0"/>
            <a:t>Ensure Quality Early &amp; Often</a:t>
          </a:r>
          <a:endParaRPr lang="en-US" dirty="0"/>
        </a:p>
      </dgm:t>
    </dgm:pt>
    <dgm:pt modelId="{499F5C71-5314-40C2-B9E3-860D9308107A}" type="parTrans" cxnId="{EA6C393A-DFFD-48AE-BC8F-564BCD837A6E}">
      <dgm:prSet/>
      <dgm:spPr/>
      <dgm:t>
        <a:bodyPr/>
        <a:lstStyle/>
        <a:p>
          <a:endParaRPr lang="en-US"/>
        </a:p>
      </dgm:t>
    </dgm:pt>
    <dgm:pt modelId="{D1A268F5-9A2E-4834-A542-772D375006FF}" type="sibTrans" cxnId="{EA6C393A-DFFD-48AE-BC8F-564BCD837A6E}">
      <dgm:prSet/>
      <dgm:spPr/>
      <dgm:t>
        <a:bodyPr/>
        <a:lstStyle/>
        <a:p>
          <a:endParaRPr lang="en-US"/>
        </a:p>
      </dgm:t>
    </dgm:pt>
    <dgm:pt modelId="{592BB318-3A49-46B7-95FF-60FB99CC4D0C}">
      <dgm:prSet/>
      <dgm:spPr/>
      <dgm:t>
        <a:bodyPr/>
        <a:lstStyle/>
        <a:p>
          <a:pPr rtl="0"/>
          <a:r>
            <a:rPr lang="en-US" dirty="0" smtClean="0"/>
            <a:t>Integrate Frequently</a:t>
          </a:r>
          <a:endParaRPr lang="en-US" dirty="0"/>
        </a:p>
      </dgm:t>
    </dgm:pt>
    <dgm:pt modelId="{66E373E5-478F-4087-8623-A359802300CB}" type="parTrans" cxnId="{ABBA5AF6-D020-476B-B30A-14C49049B663}">
      <dgm:prSet/>
      <dgm:spPr/>
      <dgm:t>
        <a:bodyPr/>
        <a:lstStyle/>
        <a:p>
          <a:endParaRPr lang="en-US"/>
        </a:p>
      </dgm:t>
    </dgm:pt>
    <dgm:pt modelId="{447220F3-AEFC-48A6-AA83-57FA45966DC3}" type="sibTrans" cxnId="{ABBA5AF6-D020-476B-B30A-14C49049B663}">
      <dgm:prSet/>
      <dgm:spPr/>
      <dgm:t>
        <a:bodyPr/>
        <a:lstStyle/>
        <a:p>
          <a:endParaRPr lang="en-US"/>
        </a:p>
      </dgm:t>
    </dgm:pt>
    <dgm:pt modelId="{FE55F5BB-2C38-4930-BD64-392FB9137EE8}">
      <dgm:prSet/>
      <dgm:spPr/>
      <dgm:t>
        <a:bodyPr/>
        <a:lstStyle/>
        <a:p>
          <a:pPr rtl="0"/>
          <a:r>
            <a:rPr lang="en-US" dirty="0" smtClean="0"/>
            <a:t>Make Real-Time Decisions</a:t>
          </a:r>
          <a:endParaRPr lang="en-US" dirty="0"/>
        </a:p>
      </dgm:t>
    </dgm:pt>
    <dgm:pt modelId="{450AB50E-5EC4-42B0-A633-91FFE565075A}" type="parTrans" cxnId="{E723FFC3-5410-4090-B3E6-684C373B2E64}">
      <dgm:prSet/>
      <dgm:spPr/>
      <dgm:t>
        <a:bodyPr/>
        <a:lstStyle/>
        <a:p>
          <a:endParaRPr lang="en-US"/>
        </a:p>
      </dgm:t>
    </dgm:pt>
    <dgm:pt modelId="{F13B319D-458C-44F2-9447-727B81096B56}" type="sibTrans" cxnId="{E723FFC3-5410-4090-B3E6-684C373B2E64}">
      <dgm:prSet/>
      <dgm:spPr/>
      <dgm:t>
        <a:bodyPr/>
        <a:lstStyle/>
        <a:p>
          <a:endParaRPr lang="en-US"/>
        </a:p>
      </dgm:t>
    </dgm:pt>
    <dgm:pt modelId="{E37DFDE6-7819-4AA0-98A8-86B5F9112889}" type="pres">
      <dgm:prSet presAssocID="{CF4F08C9-FF19-4D87-82BA-4909FB8DCB57}" presName="diagram" presStyleCnt="0">
        <dgm:presLayoutVars>
          <dgm:dir/>
          <dgm:resizeHandles val="exact"/>
        </dgm:presLayoutVars>
      </dgm:prSet>
      <dgm:spPr/>
      <dgm:t>
        <a:bodyPr/>
        <a:lstStyle/>
        <a:p>
          <a:endParaRPr lang="en-US"/>
        </a:p>
      </dgm:t>
    </dgm:pt>
    <dgm:pt modelId="{DBC629DA-D725-4B98-A983-34E87D5D142E}" type="pres">
      <dgm:prSet presAssocID="{718E5D81-96E2-4AFA-85FC-C66B3D6F9CFB}" presName="node" presStyleLbl="node1" presStyleIdx="0" presStyleCnt="6">
        <dgm:presLayoutVars>
          <dgm:bulletEnabled val="1"/>
        </dgm:presLayoutVars>
      </dgm:prSet>
      <dgm:spPr/>
      <dgm:t>
        <a:bodyPr/>
        <a:lstStyle/>
        <a:p>
          <a:endParaRPr lang="en-US"/>
        </a:p>
      </dgm:t>
    </dgm:pt>
    <dgm:pt modelId="{1A6CC3B0-7199-4D08-A817-9DA1AF6F3FF4}" type="pres">
      <dgm:prSet presAssocID="{779E459E-715E-4739-B224-3EFDC7FA8E8C}" presName="sibTrans" presStyleCnt="0"/>
      <dgm:spPr/>
    </dgm:pt>
    <dgm:pt modelId="{7EAA4025-9145-4E81-B37E-8E9F14EA3C6D}" type="pres">
      <dgm:prSet presAssocID="{8B3086F7-53D9-4BB8-8930-9078E485DF90}" presName="node" presStyleLbl="node1" presStyleIdx="1" presStyleCnt="6">
        <dgm:presLayoutVars>
          <dgm:bulletEnabled val="1"/>
        </dgm:presLayoutVars>
      </dgm:prSet>
      <dgm:spPr/>
      <dgm:t>
        <a:bodyPr/>
        <a:lstStyle/>
        <a:p>
          <a:endParaRPr lang="en-US"/>
        </a:p>
      </dgm:t>
    </dgm:pt>
    <dgm:pt modelId="{45C04C8D-8C37-471B-BC58-C630E0D02E1C}" type="pres">
      <dgm:prSet presAssocID="{EDAAE801-D826-493E-A481-A2328EF50ED0}" presName="sibTrans" presStyleCnt="0"/>
      <dgm:spPr/>
    </dgm:pt>
    <dgm:pt modelId="{84C247DD-8ECA-4B0F-B958-1F8460C4FE41}" type="pres">
      <dgm:prSet presAssocID="{B08783C4-6146-4C8F-B7B6-52CDCBF84BDE}" presName="node" presStyleLbl="node1" presStyleIdx="2" presStyleCnt="6">
        <dgm:presLayoutVars>
          <dgm:bulletEnabled val="1"/>
        </dgm:presLayoutVars>
      </dgm:prSet>
      <dgm:spPr/>
      <dgm:t>
        <a:bodyPr/>
        <a:lstStyle/>
        <a:p>
          <a:endParaRPr lang="en-US"/>
        </a:p>
      </dgm:t>
    </dgm:pt>
    <dgm:pt modelId="{CFEF75A8-E437-4B76-82EB-BAB464D2EE78}" type="pres">
      <dgm:prSet presAssocID="{2866CD6D-A3C7-4486-969E-0EC246EACB65}" presName="sibTrans" presStyleCnt="0"/>
      <dgm:spPr/>
    </dgm:pt>
    <dgm:pt modelId="{9B6EC85A-4B63-4201-A59E-9E5BDEA27383}" type="pres">
      <dgm:prSet presAssocID="{8552ADE0-210E-424D-811C-EB1A6FE77E68}" presName="node" presStyleLbl="node1" presStyleIdx="3" presStyleCnt="6">
        <dgm:presLayoutVars>
          <dgm:bulletEnabled val="1"/>
        </dgm:presLayoutVars>
      </dgm:prSet>
      <dgm:spPr/>
      <dgm:t>
        <a:bodyPr/>
        <a:lstStyle/>
        <a:p>
          <a:endParaRPr lang="en-US"/>
        </a:p>
      </dgm:t>
    </dgm:pt>
    <dgm:pt modelId="{F77A5845-F8CF-41B6-9E03-0F6FB7D2CD94}" type="pres">
      <dgm:prSet presAssocID="{D1A268F5-9A2E-4834-A542-772D375006FF}" presName="sibTrans" presStyleCnt="0"/>
      <dgm:spPr/>
    </dgm:pt>
    <dgm:pt modelId="{6DAE3AC6-FDEF-451F-B5E0-CD88CDA2A363}" type="pres">
      <dgm:prSet presAssocID="{592BB318-3A49-46B7-95FF-60FB99CC4D0C}" presName="node" presStyleLbl="node1" presStyleIdx="4" presStyleCnt="6">
        <dgm:presLayoutVars>
          <dgm:bulletEnabled val="1"/>
        </dgm:presLayoutVars>
      </dgm:prSet>
      <dgm:spPr/>
      <dgm:t>
        <a:bodyPr/>
        <a:lstStyle/>
        <a:p>
          <a:endParaRPr lang="en-US"/>
        </a:p>
      </dgm:t>
    </dgm:pt>
    <dgm:pt modelId="{93FC3954-495D-4075-8B09-F15AE7B6B6BA}" type="pres">
      <dgm:prSet presAssocID="{447220F3-AEFC-48A6-AA83-57FA45966DC3}" presName="sibTrans" presStyleCnt="0"/>
      <dgm:spPr/>
    </dgm:pt>
    <dgm:pt modelId="{98668D20-F035-4B9E-8F0B-943A9146D441}" type="pres">
      <dgm:prSet presAssocID="{FE55F5BB-2C38-4930-BD64-392FB9137EE8}" presName="node" presStyleLbl="node1" presStyleIdx="5" presStyleCnt="6">
        <dgm:presLayoutVars>
          <dgm:bulletEnabled val="1"/>
        </dgm:presLayoutVars>
      </dgm:prSet>
      <dgm:spPr/>
      <dgm:t>
        <a:bodyPr/>
        <a:lstStyle/>
        <a:p>
          <a:endParaRPr lang="en-US"/>
        </a:p>
      </dgm:t>
    </dgm:pt>
  </dgm:ptLst>
  <dgm:cxnLst>
    <dgm:cxn modelId="{ABBA5AF6-D020-476B-B30A-14C49049B663}" srcId="{CF4F08C9-FF19-4D87-82BA-4909FB8DCB57}" destId="{592BB318-3A49-46B7-95FF-60FB99CC4D0C}" srcOrd="4" destOrd="0" parTransId="{66E373E5-478F-4087-8623-A359802300CB}" sibTransId="{447220F3-AEFC-48A6-AA83-57FA45966DC3}"/>
    <dgm:cxn modelId="{A4E3E151-8FFD-47EA-92A8-29F11E2159C6}" type="presOf" srcId="{8552ADE0-210E-424D-811C-EB1A6FE77E68}" destId="{9B6EC85A-4B63-4201-A59E-9E5BDEA27383}" srcOrd="0" destOrd="0" presId="urn:microsoft.com/office/officeart/2005/8/layout/default#1"/>
    <dgm:cxn modelId="{BD5BD5F2-7745-4A75-B0D8-3A4168CCA114}" srcId="{CF4F08C9-FF19-4D87-82BA-4909FB8DCB57}" destId="{8B3086F7-53D9-4BB8-8930-9078E485DF90}" srcOrd="1" destOrd="0" parTransId="{EB09287A-2533-4491-9A39-4B817743AB76}" sibTransId="{EDAAE801-D826-493E-A481-A2328EF50ED0}"/>
    <dgm:cxn modelId="{A474A772-5D72-4DBF-8BC8-CE31D10894EB}" srcId="{CF4F08C9-FF19-4D87-82BA-4909FB8DCB57}" destId="{718E5D81-96E2-4AFA-85FC-C66B3D6F9CFB}" srcOrd="0" destOrd="0" parTransId="{BCBCD37B-9A04-4F96-91EC-746B879895D3}" sibTransId="{779E459E-715E-4739-B224-3EFDC7FA8E8C}"/>
    <dgm:cxn modelId="{EA6C393A-DFFD-48AE-BC8F-564BCD837A6E}" srcId="{CF4F08C9-FF19-4D87-82BA-4909FB8DCB57}" destId="{8552ADE0-210E-424D-811C-EB1A6FE77E68}" srcOrd="3" destOrd="0" parTransId="{499F5C71-5314-40C2-B9E3-860D9308107A}" sibTransId="{D1A268F5-9A2E-4834-A542-772D375006FF}"/>
    <dgm:cxn modelId="{C5880442-D3FB-441B-B39E-9F9560AC52C4}" type="presOf" srcId="{8B3086F7-53D9-4BB8-8930-9078E485DF90}" destId="{7EAA4025-9145-4E81-B37E-8E9F14EA3C6D}" srcOrd="0" destOrd="0" presId="urn:microsoft.com/office/officeart/2005/8/layout/default#1"/>
    <dgm:cxn modelId="{0FE8F5E2-B69F-404A-B07C-777FE092F3A9}" type="presOf" srcId="{592BB318-3A49-46B7-95FF-60FB99CC4D0C}" destId="{6DAE3AC6-FDEF-451F-B5E0-CD88CDA2A363}" srcOrd="0" destOrd="0" presId="urn:microsoft.com/office/officeart/2005/8/layout/default#1"/>
    <dgm:cxn modelId="{2B775039-740D-44E2-A571-6C5F9E8FEE66}" type="presOf" srcId="{CF4F08C9-FF19-4D87-82BA-4909FB8DCB57}" destId="{E37DFDE6-7819-4AA0-98A8-86B5F9112889}" srcOrd="0" destOrd="0" presId="urn:microsoft.com/office/officeart/2005/8/layout/default#1"/>
    <dgm:cxn modelId="{864AE034-8D4E-4F9A-91EE-FC3ADB90C104}" type="presOf" srcId="{B08783C4-6146-4C8F-B7B6-52CDCBF84BDE}" destId="{84C247DD-8ECA-4B0F-B958-1F8460C4FE41}" srcOrd="0" destOrd="0" presId="urn:microsoft.com/office/officeart/2005/8/layout/default#1"/>
    <dgm:cxn modelId="{16C9DA64-1BB6-419C-A67C-F07E11E94F52}" srcId="{CF4F08C9-FF19-4D87-82BA-4909FB8DCB57}" destId="{B08783C4-6146-4C8F-B7B6-52CDCBF84BDE}" srcOrd="2" destOrd="0" parTransId="{97BCF032-72E0-48CA-9B5D-8F790FC8B1B1}" sibTransId="{2866CD6D-A3C7-4486-969E-0EC246EACB65}"/>
    <dgm:cxn modelId="{BE2FB203-1221-444E-9456-F2E9C99F0976}" type="presOf" srcId="{FE55F5BB-2C38-4930-BD64-392FB9137EE8}" destId="{98668D20-F035-4B9E-8F0B-943A9146D441}" srcOrd="0" destOrd="0" presId="urn:microsoft.com/office/officeart/2005/8/layout/default#1"/>
    <dgm:cxn modelId="{E723FFC3-5410-4090-B3E6-684C373B2E64}" srcId="{CF4F08C9-FF19-4D87-82BA-4909FB8DCB57}" destId="{FE55F5BB-2C38-4930-BD64-392FB9137EE8}" srcOrd="5" destOrd="0" parTransId="{450AB50E-5EC4-42B0-A633-91FFE565075A}" sibTransId="{F13B319D-458C-44F2-9447-727B81096B56}"/>
    <dgm:cxn modelId="{C1EBE9D1-DE9D-4F3C-B3C3-810BA812A17F}" type="presOf" srcId="{718E5D81-96E2-4AFA-85FC-C66B3D6F9CFB}" destId="{DBC629DA-D725-4B98-A983-34E87D5D142E}" srcOrd="0" destOrd="0" presId="urn:microsoft.com/office/officeart/2005/8/layout/default#1"/>
    <dgm:cxn modelId="{A248279A-6C7F-4105-AC20-B9FF9FE163CD}" type="presParOf" srcId="{E37DFDE6-7819-4AA0-98A8-86B5F9112889}" destId="{DBC629DA-D725-4B98-A983-34E87D5D142E}" srcOrd="0" destOrd="0" presId="urn:microsoft.com/office/officeart/2005/8/layout/default#1"/>
    <dgm:cxn modelId="{DAA4408D-9BE1-4F3B-AB9C-65AE4DE96F7C}" type="presParOf" srcId="{E37DFDE6-7819-4AA0-98A8-86B5F9112889}" destId="{1A6CC3B0-7199-4D08-A817-9DA1AF6F3FF4}" srcOrd="1" destOrd="0" presId="urn:microsoft.com/office/officeart/2005/8/layout/default#1"/>
    <dgm:cxn modelId="{BDF5DC46-93B8-43A9-8997-E031FF5B4855}" type="presParOf" srcId="{E37DFDE6-7819-4AA0-98A8-86B5F9112889}" destId="{7EAA4025-9145-4E81-B37E-8E9F14EA3C6D}" srcOrd="2" destOrd="0" presId="urn:microsoft.com/office/officeart/2005/8/layout/default#1"/>
    <dgm:cxn modelId="{D6FA89B3-4116-498A-A42C-13A46DDE33D8}" type="presParOf" srcId="{E37DFDE6-7819-4AA0-98A8-86B5F9112889}" destId="{45C04C8D-8C37-471B-BC58-C630E0D02E1C}" srcOrd="3" destOrd="0" presId="urn:microsoft.com/office/officeart/2005/8/layout/default#1"/>
    <dgm:cxn modelId="{0B2EA505-3C6B-41DF-AB7F-F6C2F0608483}" type="presParOf" srcId="{E37DFDE6-7819-4AA0-98A8-86B5F9112889}" destId="{84C247DD-8ECA-4B0F-B958-1F8460C4FE41}" srcOrd="4" destOrd="0" presId="urn:microsoft.com/office/officeart/2005/8/layout/default#1"/>
    <dgm:cxn modelId="{E683A83B-B048-4F87-A057-B7E31AC17CED}" type="presParOf" srcId="{E37DFDE6-7819-4AA0-98A8-86B5F9112889}" destId="{CFEF75A8-E437-4B76-82EB-BAB464D2EE78}" srcOrd="5" destOrd="0" presId="urn:microsoft.com/office/officeart/2005/8/layout/default#1"/>
    <dgm:cxn modelId="{3943E1FA-83AC-49D0-8EE7-33274990C746}" type="presParOf" srcId="{E37DFDE6-7819-4AA0-98A8-86B5F9112889}" destId="{9B6EC85A-4B63-4201-A59E-9E5BDEA27383}" srcOrd="6" destOrd="0" presId="urn:microsoft.com/office/officeart/2005/8/layout/default#1"/>
    <dgm:cxn modelId="{6C4EA5B6-6CC0-4DC2-95AC-B2F7C5042AB4}" type="presParOf" srcId="{E37DFDE6-7819-4AA0-98A8-86B5F9112889}" destId="{F77A5845-F8CF-41B6-9E03-0F6FB7D2CD94}" srcOrd="7" destOrd="0" presId="urn:microsoft.com/office/officeart/2005/8/layout/default#1"/>
    <dgm:cxn modelId="{00791672-BA26-4B39-AC92-2F558F048216}" type="presParOf" srcId="{E37DFDE6-7819-4AA0-98A8-86B5F9112889}" destId="{6DAE3AC6-FDEF-451F-B5E0-CD88CDA2A363}" srcOrd="8" destOrd="0" presId="urn:microsoft.com/office/officeart/2005/8/layout/default#1"/>
    <dgm:cxn modelId="{BEAC62B5-4A37-4D0B-BB44-624EDB974DFC}" type="presParOf" srcId="{E37DFDE6-7819-4AA0-98A8-86B5F9112889}" destId="{93FC3954-495D-4075-8B09-F15AE7B6B6BA}" srcOrd="9" destOrd="0" presId="urn:microsoft.com/office/officeart/2005/8/layout/default#1"/>
    <dgm:cxn modelId="{F73A6EA8-E9D2-4B98-ABCB-9782B7A0187E}" type="presParOf" srcId="{E37DFDE6-7819-4AA0-98A8-86B5F9112889}" destId="{98668D20-F035-4B9E-8F0B-943A9146D441}"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F036FB-4DE0-4750-99F4-1957D4ABFBEC}"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E8171E6F-8C42-47B5-B51A-65F181765B23}">
      <dgm:prSet/>
      <dgm:spPr/>
      <dgm:t>
        <a:bodyPr/>
        <a:lstStyle/>
        <a:p>
          <a:pPr rtl="0"/>
          <a:r>
            <a:rPr lang="en-US" dirty="0" smtClean="0"/>
            <a:t>Collaborate &amp; Communicate</a:t>
          </a:r>
          <a:endParaRPr lang="en-US" dirty="0"/>
        </a:p>
      </dgm:t>
    </dgm:pt>
    <dgm:pt modelId="{1E63D4E0-AC63-48E6-AA4C-6D430E4580BF}" type="parTrans" cxnId="{4EEA3FF6-BD92-47CF-95D6-07E35B7472A7}">
      <dgm:prSet/>
      <dgm:spPr/>
      <dgm:t>
        <a:bodyPr/>
        <a:lstStyle/>
        <a:p>
          <a:endParaRPr lang="en-US"/>
        </a:p>
      </dgm:t>
    </dgm:pt>
    <dgm:pt modelId="{7F164CB6-36A3-4511-9E40-1CE81846ED4C}" type="sibTrans" cxnId="{4EEA3FF6-BD92-47CF-95D6-07E35B7472A7}">
      <dgm:prSet/>
      <dgm:spPr/>
      <dgm:t>
        <a:bodyPr/>
        <a:lstStyle/>
        <a:p>
          <a:endParaRPr lang="en-US"/>
        </a:p>
      </dgm:t>
    </dgm:pt>
    <dgm:pt modelId="{274A95C5-5CEF-4800-9C00-9D12D940A5D8}">
      <dgm:prSet/>
      <dgm:spPr/>
      <dgm:t>
        <a:bodyPr/>
        <a:lstStyle/>
        <a:p>
          <a:pPr rtl="0"/>
          <a:r>
            <a:rPr lang="en-US" dirty="0" smtClean="0"/>
            <a:t>Team Foundation Server</a:t>
          </a:r>
          <a:endParaRPr lang="en-US" dirty="0"/>
        </a:p>
      </dgm:t>
    </dgm:pt>
    <dgm:pt modelId="{26A02C04-DB6A-46AA-89A3-21A01639E0EB}" type="parTrans" cxnId="{B2651638-CFB1-4819-9A86-EC278696D097}">
      <dgm:prSet/>
      <dgm:spPr/>
      <dgm:t>
        <a:bodyPr/>
        <a:lstStyle/>
        <a:p>
          <a:endParaRPr lang="en-US"/>
        </a:p>
      </dgm:t>
    </dgm:pt>
    <dgm:pt modelId="{B8AE19F7-29F5-43C3-8B46-E4352E633B76}" type="sibTrans" cxnId="{B2651638-CFB1-4819-9A86-EC278696D097}">
      <dgm:prSet/>
      <dgm:spPr/>
      <dgm:t>
        <a:bodyPr/>
        <a:lstStyle/>
        <a:p>
          <a:endParaRPr lang="en-US"/>
        </a:p>
      </dgm:t>
    </dgm:pt>
    <dgm:pt modelId="{DB610803-3665-44C5-8334-F6EE64DF634E}">
      <dgm:prSet/>
      <dgm:spPr/>
      <dgm:t>
        <a:bodyPr/>
        <a:lstStyle/>
        <a:p>
          <a:pPr rtl="0"/>
          <a:r>
            <a:rPr lang="en-US" dirty="0" smtClean="0"/>
            <a:t>Manage Team Workflow</a:t>
          </a:r>
          <a:endParaRPr lang="en-US" dirty="0"/>
        </a:p>
      </dgm:t>
    </dgm:pt>
    <dgm:pt modelId="{A289E9CF-B467-46D0-A311-F430F58B515E}" type="parTrans" cxnId="{DE16E537-1E19-4E0C-9C65-E013B94B9005}">
      <dgm:prSet/>
      <dgm:spPr/>
      <dgm:t>
        <a:bodyPr/>
        <a:lstStyle/>
        <a:p>
          <a:endParaRPr lang="en-US"/>
        </a:p>
      </dgm:t>
    </dgm:pt>
    <dgm:pt modelId="{461C0C02-BD52-4CE4-9138-D276017B43FE}" type="sibTrans" cxnId="{DE16E537-1E19-4E0C-9C65-E013B94B9005}">
      <dgm:prSet/>
      <dgm:spPr/>
      <dgm:t>
        <a:bodyPr/>
        <a:lstStyle/>
        <a:p>
          <a:endParaRPr lang="en-US"/>
        </a:p>
      </dgm:t>
    </dgm:pt>
    <dgm:pt modelId="{EE396931-56BB-4655-9E73-32FE04A895AE}">
      <dgm:prSet/>
      <dgm:spPr/>
      <dgm:t>
        <a:bodyPr/>
        <a:lstStyle/>
        <a:p>
          <a:pPr rtl="0"/>
          <a:r>
            <a:rPr lang="en-US" dirty="0" smtClean="0"/>
            <a:t>Work Item Tracking</a:t>
          </a:r>
          <a:endParaRPr lang="en-US" dirty="0"/>
        </a:p>
      </dgm:t>
    </dgm:pt>
    <dgm:pt modelId="{ACAE6AF9-BBED-4EC4-B6A8-C1B9E1C1845C}" type="parTrans" cxnId="{F1C3F79D-2513-419B-BB0B-376D863635AE}">
      <dgm:prSet/>
      <dgm:spPr/>
      <dgm:t>
        <a:bodyPr/>
        <a:lstStyle/>
        <a:p>
          <a:endParaRPr lang="en-US"/>
        </a:p>
      </dgm:t>
    </dgm:pt>
    <dgm:pt modelId="{C12D73FE-8355-455C-9979-FB3FA51A27E0}" type="sibTrans" cxnId="{F1C3F79D-2513-419B-BB0B-376D863635AE}">
      <dgm:prSet/>
      <dgm:spPr/>
      <dgm:t>
        <a:bodyPr/>
        <a:lstStyle/>
        <a:p>
          <a:endParaRPr lang="en-US"/>
        </a:p>
      </dgm:t>
    </dgm:pt>
    <dgm:pt modelId="{7C3FCD39-73AD-4EF2-AC20-10592A2048C7}">
      <dgm:prSet/>
      <dgm:spPr/>
      <dgm:t>
        <a:bodyPr/>
        <a:lstStyle/>
        <a:p>
          <a:pPr rtl="0"/>
          <a:r>
            <a:rPr lang="en-US" dirty="0" smtClean="0"/>
            <a:t>Drive Predictability</a:t>
          </a:r>
          <a:endParaRPr lang="en-US" dirty="0"/>
        </a:p>
      </dgm:t>
    </dgm:pt>
    <dgm:pt modelId="{CD83A132-25AF-450B-B200-5A7251A82357}" type="parTrans" cxnId="{36D07138-9B11-4CB2-B820-D4101EF3ABBC}">
      <dgm:prSet/>
      <dgm:spPr/>
      <dgm:t>
        <a:bodyPr/>
        <a:lstStyle/>
        <a:p>
          <a:endParaRPr lang="en-US"/>
        </a:p>
      </dgm:t>
    </dgm:pt>
    <dgm:pt modelId="{543C5318-9620-48A1-9936-82E173C62A97}" type="sibTrans" cxnId="{36D07138-9B11-4CB2-B820-D4101EF3ABBC}">
      <dgm:prSet/>
      <dgm:spPr/>
      <dgm:t>
        <a:bodyPr/>
        <a:lstStyle/>
        <a:p>
          <a:endParaRPr lang="en-US"/>
        </a:p>
      </dgm:t>
    </dgm:pt>
    <dgm:pt modelId="{DCCC9C4B-FF93-4337-8A47-EBA32F3136DE}">
      <dgm:prSet/>
      <dgm:spPr/>
      <dgm:t>
        <a:bodyPr/>
        <a:lstStyle/>
        <a:p>
          <a:pPr rtl="0"/>
          <a:r>
            <a:rPr lang="en-US" dirty="0" smtClean="0"/>
            <a:t>Process Guidance &amp; Automation</a:t>
          </a:r>
          <a:endParaRPr lang="en-US" dirty="0"/>
        </a:p>
      </dgm:t>
    </dgm:pt>
    <dgm:pt modelId="{772800C5-1DDE-4014-99C4-5D028A6AC44E}" type="parTrans" cxnId="{82679960-FA87-485A-A623-6AB47DA965BA}">
      <dgm:prSet/>
      <dgm:spPr/>
      <dgm:t>
        <a:bodyPr/>
        <a:lstStyle/>
        <a:p>
          <a:endParaRPr lang="en-US"/>
        </a:p>
      </dgm:t>
    </dgm:pt>
    <dgm:pt modelId="{C88AAE8A-082F-40E6-8541-537A09D80E52}" type="sibTrans" cxnId="{82679960-FA87-485A-A623-6AB47DA965BA}">
      <dgm:prSet/>
      <dgm:spPr/>
      <dgm:t>
        <a:bodyPr/>
        <a:lstStyle/>
        <a:p>
          <a:endParaRPr lang="en-US"/>
        </a:p>
      </dgm:t>
    </dgm:pt>
    <dgm:pt modelId="{8B6211A0-2F9D-49DC-B0FD-4F9E7756F927}">
      <dgm:prSet/>
      <dgm:spPr/>
      <dgm:t>
        <a:bodyPr/>
        <a:lstStyle/>
        <a:p>
          <a:pPr rtl="0"/>
          <a:r>
            <a:rPr lang="en-US" dirty="0" smtClean="0"/>
            <a:t>Ensure Quality, Early &amp; Often</a:t>
          </a:r>
          <a:endParaRPr lang="en-US" dirty="0"/>
        </a:p>
      </dgm:t>
    </dgm:pt>
    <dgm:pt modelId="{CA73FC81-329C-4763-85AE-E6704A9D1492}" type="parTrans" cxnId="{EE6A0013-434F-4D5D-9BE7-4520519427E8}">
      <dgm:prSet/>
      <dgm:spPr/>
      <dgm:t>
        <a:bodyPr/>
        <a:lstStyle/>
        <a:p>
          <a:endParaRPr lang="en-US"/>
        </a:p>
      </dgm:t>
    </dgm:pt>
    <dgm:pt modelId="{AAF63D0F-BEE1-4F3B-A211-126DDA4A42FB}" type="sibTrans" cxnId="{EE6A0013-434F-4D5D-9BE7-4520519427E8}">
      <dgm:prSet/>
      <dgm:spPr/>
      <dgm:t>
        <a:bodyPr/>
        <a:lstStyle/>
        <a:p>
          <a:endParaRPr lang="en-US"/>
        </a:p>
      </dgm:t>
    </dgm:pt>
    <dgm:pt modelId="{55C80D0A-384F-4A96-A378-9D78CA255C56}">
      <dgm:prSet/>
      <dgm:spPr/>
      <dgm:t>
        <a:bodyPr/>
        <a:lstStyle/>
        <a:p>
          <a:pPr rtl="0"/>
          <a:r>
            <a:rPr lang="en-US" dirty="0" smtClean="0"/>
            <a:t>Comprehensive Testing</a:t>
          </a:r>
          <a:endParaRPr lang="en-US" dirty="0"/>
        </a:p>
      </dgm:t>
    </dgm:pt>
    <dgm:pt modelId="{6E011C02-9332-4D23-B22C-5C9310AC33C7}" type="parTrans" cxnId="{FCD42F7C-F29A-412E-BA25-1E9AFD61B4D2}">
      <dgm:prSet/>
      <dgm:spPr/>
      <dgm:t>
        <a:bodyPr/>
        <a:lstStyle/>
        <a:p>
          <a:endParaRPr lang="en-US"/>
        </a:p>
      </dgm:t>
    </dgm:pt>
    <dgm:pt modelId="{023E3DCE-7E6E-4E61-9C7D-D10AFD57DA8B}" type="sibTrans" cxnId="{FCD42F7C-F29A-412E-BA25-1E9AFD61B4D2}">
      <dgm:prSet/>
      <dgm:spPr/>
      <dgm:t>
        <a:bodyPr/>
        <a:lstStyle/>
        <a:p>
          <a:endParaRPr lang="en-US"/>
        </a:p>
      </dgm:t>
    </dgm:pt>
    <dgm:pt modelId="{E4C52821-0459-4C6F-A050-80165EC70456}">
      <dgm:prSet/>
      <dgm:spPr/>
      <dgm:t>
        <a:bodyPr/>
        <a:lstStyle/>
        <a:p>
          <a:pPr rtl="0"/>
          <a:r>
            <a:rPr lang="en-US" dirty="0" smtClean="0"/>
            <a:t>Integrate Work Frequently</a:t>
          </a:r>
          <a:endParaRPr lang="en-US" dirty="0"/>
        </a:p>
      </dgm:t>
    </dgm:pt>
    <dgm:pt modelId="{86C9B551-A66E-4EFC-A0BD-C8079368CB76}" type="parTrans" cxnId="{B13F0249-FEE4-4136-92D7-7169DAE72BE7}">
      <dgm:prSet/>
      <dgm:spPr/>
      <dgm:t>
        <a:bodyPr/>
        <a:lstStyle/>
        <a:p>
          <a:endParaRPr lang="en-US"/>
        </a:p>
      </dgm:t>
    </dgm:pt>
    <dgm:pt modelId="{97A43C5A-25B0-465F-999C-6E640257F2A3}" type="sibTrans" cxnId="{B13F0249-FEE4-4136-92D7-7169DAE72BE7}">
      <dgm:prSet/>
      <dgm:spPr/>
      <dgm:t>
        <a:bodyPr/>
        <a:lstStyle/>
        <a:p>
          <a:endParaRPr lang="en-US"/>
        </a:p>
      </dgm:t>
    </dgm:pt>
    <dgm:pt modelId="{23F009D5-1EA3-4815-8520-AAC0EB1CE474}">
      <dgm:prSet/>
      <dgm:spPr/>
      <dgm:t>
        <a:bodyPr/>
        <a:lstStyle/>
        <a:p>
          <a:pPr rtl="0"/>
          <a:r>
            <a:rPr lang="en-US" dirty="0" smtClean="0"/>
            <a:t>Version Control</a:t>
          </a:r>
          <a:endParaRPr lang="en-US" dirty="0"/>
        </a:p>
      </dgm:t>
    </dgm:pt>
    <dgm:pt modelId="{1C7621CC-7F17-44D0-8823-33E994902EB2}" type="parTrans" cxnId="{5134DF50-01A1-405E-B35B-94FFFD1760C9}">
      <dgm:prSet/>
      <dgm:spPr/>
      <dgm:t>
        <a:bodyPr/>
        <a:lstStyle/>
        <a:p>
          <a:endParaRPr lang="en-US"/>
        </a:p>
      </dgm:t>
    </dgm:pt>
    <dgm:pt modelId="{EFF671DF-8E81-4DB1-8D67-F258116ACC9B}" type="sibTrans" cxnId="{5134DF50-01A1-405E-B35B-94FFFD1760C9}">
      <dgm:prSet/>
      <dgm:spPr/>
      <dgm:t>
        <a:bodyPr/>
        <a:lstStyle/>
        <a:p>
          <a:endParaRPr lang="en-US"/>
        </a:p>
      </dgm:t>
    </dgm:pt>
    <dgm:pt modelId="{CE34E97E-648F-463F-AF30-2B7D2F6C0FCA}">
      <dgm:prSet/>
      <dgm:spPr/>
      <dgm:t>
        <a:bodyPr/>
        <a:lstStyle/>
        <a:p>
          <a:pPr rtl="0"/>
          <a:r>
            <a:rPr lang="en-US" dirty="0" smtClean="0"/>
            <a:t>Team Build</a:t>
          </a:r>
          <a:endParaRPr lang="en-US" dirty="0"/>
        </a:p>
      </dgm:t>
    </dgm:pt>
    <dgm:pt modelId="{73F5308E-9780-4D26-BB78-78A28D6A1A9C}" type="parTrans" cxnId="{89B1A826-B264-4554-8E02-8731C80DD719}">
      <dgm:prSet/>
      <dgm:spPr/>
      <dgm:t>
        <a:bodyPr/>
        <a:lstStyle/>
        <a:p>
          <a:endParaRPr lang="en-US"/>
        </a:p>
      </dgm:t>
    </dgm:pt>
    <dgm:pt modelId="{D80047E8-490C-487C-AE56-D181F80DBBDB}" type="sibTrans" cxnId="{89B1A826-B264-4554-8E02-8731C80DD719}">
      <dgm:prSet/>
      <dgm:spPr/>
      <dgm:t>
        <a:bodyPr/>
        <a:lstStyle/>
        <a:p>
          <a:endParaRPr lang="en-US"/>
        </a:p>
      </dgm:t>
    </dgm:pt>
    <dgm:pt modelId="{84F0B93F-F047-4C65-BE20-32BAF01B6EEA}">
      <dgm:prSet/>
      <dgm:spPr/>
      <dgm:t>
        <a:bodyPr/>
        <a:lstStyle/>
        <a:p>
          <a:pPr rtl="0"/>
          <a:r>
            <a:rPr lang="en-US" dirty="0" smtClean="0"/>
            <a:t>Make Real-Time Decisions</a:t>
          </a:r>
          <a:endParaRPr lang="en-US" dirty="0"/>
        </a:p>
      </dgm:t>
    </dgm:pt>
    <dgm:pt modelId="{AEB447D4-6DAF-4745-A9BC-7E93FC294DC7}" type="parTrans" cxnId="{F55600C1-B7CD-4B97-8440-D5DB36045800}">
      <dgm:prSet/>
      <dgm:spPr/>
      <dgm:t>
        <a:bodyPr/>
        <a:lstStyle/>
        <a:p>
          <a:endParaRPr lang="en-US"/>
        </a:p>
      </dgm:t>
    </dgm:pt>
    <dgm:pt modelId="{37CE1C22-81A9-48B3-88BA-AF9BDE7B90AA}" type="sibTrans" cxnId="{F55600C1-B7CD-4B97-8440-D5DB36045800}">
      <dgm:prSet/>
      <dgm:spPr/>
      <dgm:t>
        <a:bodyPr/>
        <a:lstStyle/>
        <a:p>
          <a:endParaRPr lang="en-US"/>
        </a:p>
      </dgm:t>
    </dgm:pt>
    <dgm:pt modelId="{5C1C1F9B-5098-485B-9EAA-6293A6487F23}">
      <dgm:prSet/>
      <dgm:spPr/>
      <dgm:t>
        <a:bodyPr/>
        <a:lstStyle/>
        <a:p>
          <a:pPr rtl="0"/>
          <a:r>
            <a:rPr lang="en-US" dirty="0" smtClean="0"/>
            <a:t>Integrated Reporting</a:t>
          </a:r>
          <a:endParaRPr lang="en-US" dirty="0"/>
        </a:p>
      </dgm:t>
    </dgm:pt>
    <dgm:pt modelId="{56C7C3D7-5664-4CA7-8134-45FDFDCF7BFD}" type="parTrans" cxnId="{141311CA-4E51-4AB5-95BE-67BD116ED18B}">
      <dgm:prSet/>
      <dgm:spPr/>
      <dgm:t>
        <a:bodyPr/>
        <a:lstStyle/>
        <a:p>
          <a:endParaRPr lang="en-US"/>
        </a:p>
      </dgm:t>
    </dgm:pt>
    <dgm:pt modelId="{1678EA6F-0532-477A-8C78-617EA969BFC6}" type="sibTrans" cxnId="{141311CA-4E51-4AB5-95BE-67BD116ED18B}">
      <dgm:prSet/>
      <dgm:spPr/>
      <dgm:t>
        <a:bodyPr/>
        <a:lstStyle/>
        <a:p>
          <a:endParaRPr lang="en-US"/>
        </a:p>
      </dgm:t>
    </dgm:pt>
    <dgm:pt modelId="{56844DE3-A59D-444D-B127-502B4CBFF45C}">
      <dgm:prSet/>
      <dgm:spPr/>
      <dgm:t>
        <a:bodyPr/>
        <a:lstStyle/>
        <a:p>
          <a:pPr rtl="0"/>
          <a:r>
            <a:rPr lang="en-US" dirty="0" smtClean="0"/>
            <a:t>Extensible</a:t>
          </a:r>
          <a:endParaRPr lang="en-US" dirty="0"/>
        </a:p>
      </dgm:t>
    </dgm:pt>
    <dgm:pt modelId="{CCDD44E6-645F-44F0-8B73-D45BEDB5B073}" type="parTrans" cxnId="{9EB9288F-3DBC-42E1-BB5C-7E1DE207FCEA}">
      <dgm:prSet/>
      <dgm:spPr/>
      <dgm:t>
        <a:bodyPr/>
        <a:lstStyle/>
        <a:p>
          <a:endParaRPr lang="en-US"/>
        </a:p>
      </dgm:t>
    </dgm:pt>
    <dgm:pt modelId="{5554EE38-0DC5-4002-BB39-2C94F18BC030}" type="sibTrans" cxnId="{9EB9288F-3DBC-42E1-BB5C-7E1DE207FCEA}">
      <dgm:prSet/>
      <dgm:spPr/>
      <dgm:t>
        <a:bodyPr/>
        <a:lstStyle/>
        <a:p>
          <a:endParaRPr lang="en-US"/>
        </a:p>
      </dgm:t>
    </dgm:pt>
    <dgm:pt modelId="{6A02C01A-70EA-4671-85A6-5A412EFA0BE8}" type="pres">
      <dgm:prSet presAssocID="{04F036FB-4DE0-4750-99F4-1957D4ABFBEC}" presName="Name0" presStyleCnt="0">
        <dgm:presLayoutVars>
          <dgm:dir/>
          <dgm:animLvl val="lvl"/>
          <dgm:resizeHandles val="exact"/>
        </dgm:presLayoutVars>
      </dgm:prSet>
      <dgm:spPr/>
      <dgm:t>
        <a:bodyPr/>
        <a:lstStyle/>
        <a:p>
          <a:endParaRPr lang="en-US"/>
        </a:p>
      </dgm:t>
    </dgm:pt>
    <dgm:pt modelId="{EFC09443-ED11-40FE-88AB-52C91A83CF59}" type="pres">
      <dgm:prSet presAssocID="{E8171E6F-8C42-47B5-B51A-65F181765B23}" presName="linNode" presStyleCnt="0"/>
      <dgm:spPr/>
      <dgm:t>
        <a:bodyPr/>
        <a:lstStyle/>
        <a:p>
          <a:endParaRPr lang="en-US"/>
        </a:p>
      </dgm:t>
    </dgm:pt>
    <dgm:pt modelId="{76F32EC1-ECC7-4D47-A34E-38B198D65B2A}" type="pres">
      <dgm:prSet presAssocID="{E8171E6F-8C42-47B5-B51A-65F181765B23}" presName="parentText" presStyleLbl="node1" presStyleIdx="0" presStyleCnt="6">
        <dgm:presLayoutVars>
          <dgm:chMax val="1"/>
          <dgm:bulletEnabled val="1"/>
        </dgm:presLayoutVars>
      </dgm:prSet>
      <dgm:spPr/>
      <dgm:t>
        <a:bodyPr/>
        <a:lstStyle/>
        <a:p>
          <a:endParaRPr lang="en-US"/>
        </a:p>
      </dgm:t>
    </dgm:pt>
    <dgm:pt modelId="{3EDB3103-FAB1-49B7-9191-27016ADAC27B}" type="pres">
      <dgm:prSet presAssocID="{E8171E6F-8C42-47B5-B51A-65F181765B23}" presName="descendantText" presStyleLbl="alignAccFollowNode1" presStyleIdx="0" presStyleCnt="6">
        <dgm:presLayoutVars>
          <dgm:bulletEnabled val="1"/>
        </dgm:presLayoutVars>
      </dgm:prSet>
      <dgm:spPr/>
      <dgm:t>
        <a:bodyPr/>
        <a:lstStyle/>
        <a:p>
          <a:endParaRPr lang="en-US"/>
        </a:p>
      </dgm:t>
    </dgm:pt>
    <dgm:pt modelId="{11D71BCB-CD04-4582-BB45-9589A72E8373}" type="pres">
      <dgm:prSet presAssocID="{7F164CB6-36A3-4511-9E40-1CE81846ED4C}" presName="sp" presStyleCnt="0"/>
      <dgm:spPr/>
      <dgm:t>
        <a:bodyPr/>
        <a:lstStyle/>
        <a:p>
          <a:endParaRPr lang="en-US"/>
        </a:p>
      </dgm:t>
    </dgm:pt>
    <dgm:pt modelId="{B5D3FBDC-42D5-453B-AF2B-244E8E8926E1}" type="pres">
      <dgm:prSet presAssocID="{DB610803-3665-44C5-8334-F6EE64DF634E}" presName="linNode" presStyleCnt="0"/>
      <dgm:spPr/>
      <dgm:t>
        <a:bodyPr/>
        <a:lstStyle/>
        <a:p>
          <a:endParaRPr lang="en-US"/>
        </a:p>
      </dgm:t>
    </dgm:pt>
    <dgm:pt modelId="{7B20E970-B4ED-458C-A664-59541F812A44}" type="pres">
      <dgm:prSet presAssocID="{DB610803-3665-44C5-8334-F6EE64DF634E}" presName="parentText" presStyleLbl="node1" presStyleIdx="1" presStyleCnt="6">
        <dgm:presLayoutVars>
          <dgm:chMax val="1"/>
          <dgm:bulletEnabled val="1"/>
        </dgm:presLayoutVars>
      </dgm:prSet>
      <dgm:spPr/>
      <dgm:t>
        <a:bodyPr/>
        <a:lstStyle/>
        <a:p>
          <a:endParaRPr lang="en-US"/>
        </a:p>
      </dgm:t>
    </dgm:pt>
    <dgm:pt modelId="{62561656-22E8-4B47-A48E-75C84267BE1C}" type="pres">
      <dgm:prSet presAssocID="{DB610803-3665-44C5-8334-F6EE64DF634E}" presName="descendantText" presStyleLbl="alignAccFollowNode1" presStyleIdx="1" presStyleCnt="6">
        <dgm:presLayoutVars>
          <dgm:bulletEnabled val="1"/>
        </dgm:presLayoutVars>
      </dgm:prSet>
      <dgm:spPr/>
      <dgm:t>
        <a:bodyPr/>
        <a:lstStyle/>
        <a:p>
          <a:endParaRPr lang="en-US"/>
        </a:p>
      </dgm:t>
    </dgm:pt>
    <dgm:pt modelId="{C6209CE2-4756-4A79-950D-AEB5AE5CDFBA}" type="pres">
      <dgm:prSet presAssocID="{461C0C02-BD52-4CE4-9138-D276017B43FE}" presName="sp" presStyleCnt="0"/>
      <dgm:spPr/>
      <dgm:t>
        <a:bodyPr/>
        <a:lstStyle/>
        <a:p>
          <a:endParaRPr lang="en-US"/>
        </a:p>
      </dgm:t>
    </dgm:pt>
    <dgm:pt modelId="{4983FF18-0767-4A89-B0EC-6DE36E778747}" type="pres">
      <dgm:prSet presAssocID="{7C3FCD39-73AD-4EF2-AC20-10592A2048C7}" presName="linNode" presStyleCnt="0"/>
      <dgm:spPr/>
      <dgm:t>
        <a:bodyPr/>
        <a:lstStyle/>
        <a:p>
          <a:endParaRPr lang="en-US"/>
        </a:p>
      </dgm:t>
    </dgm:pt>
    <dgm:pt modelId="{D510328D-2BFB-4DDA-8B1C-4042C7121024}" type="pres">
      <dgm:prSet presAssocID="{7C3FCD39-73AD-4EF2-AC20-10592A2048C7}" presName="parentText" presStyleLbl="node1" presStyleIdx="2" presStyleCnt="6">
        <dgm:presLayoutVars>
          <dgm:chMax val="1"/>
          <dgm:bulletEnabled val="1"/>
        </dgm:presLayoutVars>
      </dgm:prSet>
      <dgm:spPr/>
      <dgm:t>
        <a:bodyPr/>
        <a:lstStyle/>
        <a:p>
          <a:endParaRPr lang="en-US"/>
        </a:p>
      </dgm:t>
    </dgm:pt>
    <dgm:pt modelId="{4366589D-F324-4776-932D-299487C38897}" type="pres">
      <dgm:prSet presAssocID="{7C3FCD39-73AD-4EF2-AC20-10592A2048C7}" presName="descendantText" presStyleLbl="alignAccFollowNode1" presStyleIdx="2" presStyleCnt="6">
        <dgm:presLayoutVars>
          <dgm:bulletEnabled val="1"/>
        </dgm:presLayoutVars>
      </dgm:prSet>
      <dgm:spPr/>
      <dgm:t>
        <a:bodyPr/>
        <a:lstStyle/>
        <a:p>
          <a:endParaRPr lang="en-US"/>
        </a:p>
      </dgm:t>
    </dgm:pt>
    <dgm:pt modelId="{8FE06EA3-06EA-46B8-949E-45BEF1D52A09}" type="pres">
      <dgm:prSet presAssocID="{543C5318-9620-48A1-9936-82E173C62A97}" presName="sp" presStyleCnt="0"/>
      <dgm:spPr/>
      <dgm:t>
        <a:bodyPr/>
        <a:lstStyle/>
        <a:p>
          <a:endParaRPr lang="en-US"/>
        </a:p>
      </dgm:t>
    </dgm:pt>
    <dgm:pt modelId="{74DF1814-4952-4A0D-8868-EFD642065C5C}" type="pres">
      <dgm:prSet presAssocID="{8B6211A0-2F9D-49DC-B0FD-4F9E7756F927}" presName="linNode" presStyleCnt="0"/>
      <dgm:spPr/>
      <dgm:t>
        <a:bodyPr/>
        <a:lstStyle/>
        <a:p>
          <a:endParaRPr lang="en-US"/>
        </a:p>
      </dgm:t>
    </dgm:pt>
    <dgm:pt modelId="{1A93E544-0A7A-4072-94AC-F76BA8258856}" type="pres">
      <dgm:prSet presAssocID="{8B6211A0-2F9D-49DC-B0FD-4F9E7756F927}" presName="parentText" presStyleLbl="node1" presStyleIdx="3" presStyleCnt="6">
        <dgm:presLayoutVars>
          <dgm:chMax val="1"/>
          <dgm:bulletEnabled val="1"/>
        </dgm:presLayoutVars>
      </dgm:prSet>
      <dgm:spPr/>
      <dgm:t>
        <a:bodyPr/>
        <a:lstStyle/>
        <a:p>
          <a:endParaRPr lang="en-US"/>
        </a:p>
      </dgm:t>
    </dgm:pt>
    <dgm:pt modelId="{2DFEA6D1-2F5A-46FB-80CE-26578A006A06}" type="pres">
      <dgm:prSet presAssocID="{8B6211A0-2F9D-49DC-B0FD-4F9E7756F927}" presName="descendantText" presStyleLbl="alignAccFollowNode1" presStyleIdx="3" presStyleCnt="6">
        <dgm:presLayoutVars>
          <dgm:bulletEnabled val="1"/>
        </dgm:presLayoutVars>
      </dgm:prSet>
      <dgm:spPr/>
      <dgm:t>
        <a:bodyPr/>
        <a:lstStyle/>
        <a:p>
          <a:endParaRPr lang="en-US"/>
        </a:p>
      </dgm:t>
    </dgm:pt>
    <dgm:pt modelId="{9FC8AC6C-26FE-4B4C-8B05-24D1C6AC8437}" type="pres">
      <dgm:prSet presAssocID="{AAF63D0F-BEE1-4F3B-A211-126DDA4A42FB}" presName="sp" presStyleCnt="0"/>
      <dgm:spPr/>
      <dgm:t>
        <a:bodyPr/>
        <a:lstStyle/>
        <a:p>
          <a:endParaRPr lang="en-US"/>
        </a:p>
      </dgm:t>
    </dgm:pt>
    <dgm:pt modelId="{A2879527-24CE-45F4-A13E-BDBE508EC94E}" type="pres">
      <dgm:prSet presAssocID="{E4C52821-0459-4C6F-A050-80165EC70456}" presName="linNode" presStyleCnt="0"/>
      <dgm:spPr/>
      <dgm:t>
        <a:bodyPr/>
        <a:lstStyle/>
        <a:p>
          <a:endParaRPr lang="en-US"/>
        </a:p>
      </dgm:t>
    </dgm:pt>
    <dgm:pt modelId="{EF3B9A2C-19D2-417E-9BFC-30762B30F12C}" type="pres">
      <dgm:prSet presAssocID="{E4C52821-0459-4C6F-A050-80165EC70456}" presName="parentText" presStyleLbl="node1" presStyleIdx="4" presStyleCnt="6">
        <dgm:presLayoutVars>
          <dgm:chMax val="1"/>
          <dgm:bulletEnabled val="1"/>
        </dgm:presLayoutVars>
      </dgm:prSet>
      <dgm:spPr/>
      <dgm:t>
        <a:bodyPr/>
        <a:lstStyle/>
        <a:p>
          <a:endParaRPr lang="en-US"/>
        </a:p>
      </dgm:t>
    </dgm:pt>
    <dgm:pt modelId="{CA766DEC-5FC9-4EB6-A666-C03E66037D10}" type="pres">
      <dgm:prSet presAssocID="{E4C52821-0459-4C6F-A050-80165EC70456}" presName="descendantText" presStyleLbl="alignAccFollowNode1" presStyleIdx="4" presStyleCnt="6">
        <dgm:presLayoutVars>
          <dgm:bulletEnabled val="1"/>
        </dgm:presLayoutVars>
      </dgm:prSet>
      <dgm:spPr/>
      <dgm:t>
        <a:bodyPr/>
        <a:lstStyle/>
        <a:p>
          <a:endParaRPr lang="en-US"/>
        </a:p>
      </dgm:t>
    </dgm:pt>
    <dgm:pt modelId="{A7B317AE-0E3E-4606-94D4-EF95AE857C5C}" type="pres">
      <dgm:prSet presAssocID="{97A43C5A-25B0-465F-999C-6E640257F2A3}" presName="sp" presStyleCnt="0"/>
      <dgm:spPr/>
      <dgm:t>
        <a:bodyPr/>
        <a:lstStyle/>
        <a:p>
          <a:endParaRPr lang="en-US"/>
        </a:p>
      </dgm:t>
    </dgm:pt>
    <dgm:pt modelId="{B5F5A979-1074-4C6A-8278-3544AA40D6A1}" type="pres">
      <dgm:prSet presAssocID="{84F0B93F-F047-4C65-BE20-32BAF01B6EEA}" presName="linNode" presStyleCnt="0"/>
      <dgm:spPr/>
      <dgm:t>
        <a:bodyPr/>
        <a:lstStyle/>
        <a:p>
          <a:endParaRPr lang="en-US"/>
        </a:p>
      </dgm:t>
    </dgm:pt>
    <dgm:pt modelId="{234C2E68-E785-4E20-A3DD-AAD74C26961C}" type="pres">
      <dgm:prSet presAssocID="{84F0B93F-F047-4C65-BE20-32BAF01B6EEA}" presName="parentText" presStyleLbl="node1" presStyleIdx="5" presStyleCnt="6">
        <dgm:presLayoutVars>
          <dgm:chMax val="1"/>
          <dgm:bulletEnabled val="1"/>
        </dgm:presLayoutVars>
      </dgm:prSet>
      <dgm:spPr/>
      <dgm:t>
        <a:bodyPr/>
        <a:lstStyle/>
        <a:p>
          <a:endParaRPr lang="en-US"/>
        </a:p>
      </dgm:t>
    </dgm:pt>
    <dgm:pt modelId="{2BF28499-5FF0-4FD3-AC8A-AA486F610C93}" type="pres">
      <dgm:prSet presAssocID="{84F0B93F-F047-4C65-BE20-32BAF01B6EEA}" presName="descendantText" presStyleLbl="alignAccFollowNode1" presStyleIdx="5" presStyleCnt="6">
        <dgm:presLayoutVars>
          <dgm:bulletEnabled val="1"/>
        </dgm:presLayoutVars>
      </dgm:prSet>
      <dgm:spPr/>
      <dgm:t>
        <a:bodyPr/>
        <a:lstStyle/>
        <a:p>
          <a:endParaRPr lang="en-US"/>
        </a:p>
      </dgm:t>
    </dgm:pt>
  </dgm:ptLst>
  <dgm:cxnLst>
    <dgm:cxn modelId="{FCD42F7C-F29A-412E-BA25-1E9AFD61B4D2}" srcId="{8B6211A0-2F9D-49DC-B0FD-4F9E7756F927}" destId="{55C80D0A-384F-4A96-A378-9D78CA255C56}" srcOrd="0" destOrd="0" parTransId="{6E011C02-9332-4D23-B22C-5C9310AC33C7}" sibTransId="{023E3DCE-7E6E-4E61-9C7D-D10AFD57DA8B}"/>
    <dgm:cxn modelId="{71C0E9B6-2599-4381-BC35-5F48FD590768}" type="presOf" srcId="{7C3FCD39-73AD-4EF2-AC20-10592A2048C7}" destId="{D510328D-2BFB-4DDA-8B1C-4042C7121024}" srcOrd="0" destOrd="0" presId="urn:microsoft.com/office/officeart/2005/8/layout/vList5"/>
    <dgm:cxn modelId="{36D07138-9B11-4CB2-B820-D4101EF3ABBC}" srcId="{04F036FB-4DE0-4750-99F4-1957D4ABFBEC}" destId="{7C3FCD39-73AD-4EF2-AC20-10592A2048C7}" srcOrd="2" destOrd="0" parTransId="{CD83A132-25AF-450B-B200-5A7251A82357}" sibTransId="{543C5318-9620-48A1-9936-82E173C62A97}"/>
    <dgm:cxn modelId="{9EB9288F-3DBC-42E1-BB5C-7E1DE207FCEA}" srcId="{84F0B93F-F047-4C65-BE20-32BAF01B6EEA}" destId="{56844DE3-A59D-444D-B127-502B4CBFF45C}" srcOrd="1" destOrd="0" parTransId="{CCDD44E6-645F-44F0-8B73-D45BEDB5B073}" sibTransId="{5554EE38-0DC5-4002-BB39-2C94F18BC030}"/>
    <dgm:cxn modelId="{EE6A0013-434F-4D5D-9BE7-4520519427E8}" srcId="{04F036FB-4DE0-4750-99F4-1957D4ABFBEC}" destId="{8B6211A0-2F9D-49DC-B0FD-4F9E7756F927}" srcOrd="3" destOrd="0" parTransId="{CA73FC81-329C-4763-85AE-E6704A9D1492}" sibTransId="{AAF63D0F-BEE1-4F3B-A211-126DDA4A42FB}"/>
    <dgm:cxn modelId="{81560B6C-6272-4E19-8651-7BD74DB94DD5}" type="presOf" srcId="{CE34E97E-648F-463F-AF30-2B7D2F6C0FCA}" destId="{CA766DEC-5FC9-4EB6-A666-C03E66037D10}" srcOrd="0" destOrd="1" presId="urn:microsoft.com/office/officeart/2005/8/layout/vList5"/>
    <dgm:cxn modelId="{4EEA3FF6-BD92-47CF-95D6-07E35B7472A7}" srcId="{04F036FB-4DE0-4750-99F4-1957D4ABFBEC}" destId="{E8171E6F-8C42-47B5-B51A-65F181765B23}" srcOrd="0" destOrd="0" parTransId="{1E63D4E0-AC63-48E6-AA4C-6D430E4580BF}" sibTransId="{7F164CB6-36A3-4511-9E40-1CE81846ED4C}"/>
    <dgm:cxn modelId="{141311CA-4E51-4AB5-95BE-67BD116ED18B}" srcId="{84F0B93F-F047-4C65-BE20-32BAF01B6EEA}" destId="{5C1C1F9B-5098-485B-9EAA-6293A6487F23}" srcOrd="0" destOrd="0" parTransId="{56C7C3D7-5664-4CA7-8134-45FDFDCF7BFD}" sibTransId="{1678EA6F-0532-477A-8C78-617EA969BFC6}"/>
    <dgm:cxn modelId="{B989DFA5-1165-42AA-A41B-6A3E324B70EB}" type="presOf" srcId="{8B6211A0-2F9D-49DC-B0FD-4F9E7756F927}" destId="{1A93E544-0A7A-4072-94AC-F76BA8258856}" srcOrd="0" destOrd="0" presId="urn:microsoft.com/office/officeart/2005/8/layout/vList5"/>
    <dgm:cxn modelId="{78944A59-BE7D-43B0-A241-CAF8D19FA9D8}" type="presOf" srcId="{DB610803-3665-44C5-8334-F6EE64DF634E}" destId="{7B20E970-B4ED-458C-A664-59541F812A44}" srcOrd="0" destOrd="0" presId="urn:microsoft.com/office/officeart/2005/8/layout/vList5"/>
    <dgm:cxn modelId="{7FFDE482-DEAC-490B-9223-4F7923107DEA}" type="presOf" srcId="{04F036FB-4DE0-4750-99F4-1957D4ABFBEC}" destId="{6A02C01A-70EA-4671-85A6-5A412EFA0BE8}" srcOrd="0" destOrd="0" presId="urn:microsoft.com/office/officeart/2005/8/layout/vList5"/>
    <dgm:cxn modelId="{9E8C6701-4111-497A-A84B-FD7FC69AE48C}" type="presOf" srcId="{55C80D0A-384F-4A96-A378-9D78CA255C56}" destId="{2DFEA6D1-2F5A-46FB-80CE-26578A006A06}" srcOrd="0" destOrd="0" presId="urn:microsoft.com/office/officeart/2005/8/layout/vList5"/>
    <dgm:cxn modelId="{B13F0249-FEE4-4136-92D7-7169DAE72BE7}" srcId="{04F036FB-4DE0-4750-99F4-1957D4ABFBEC}" destId="{E4C52821-0459-4C6F-A050-80165EC70456}" srcOrd="4" destOrd="0" parTransId="{86C9B551-A66E-4EFC-A0BD-C8079368CB76}" sibTransId="{97A43C5A-25B0-465F-999C-6E640257F2A3}"/>
    <dgm:cxn modelId="{F55600C1-B7CD-4B97-8440-D5DB36045800}" srcId="{04F036FB-4DE0-4750-99F4-1957D4ABFBEC}" destId="{84F0B93F-F047-4C65-BE20-32BAF01B6EEA}" srcOrd="5" destOrd="0" parTransId="{AEB447D4-6DAF-4745-A9BC-7E93FC294DC7}" sibTransId="{37CE1C22-81A9-48B3-88BA-AF9BDE7B90AA}"/>
    <dgm:cxn modelId="{5134DF50-01A1-405E-B35B-94FFFD1760C9}" srcId="{E4C52821-0459-4C6F-A050-80165EC70456}" destId="{23F009D5-1EA3-4815-8520-AAC0EB1CE474}" srcOrd="0" destOrd="0" parTransId="{1C7621CC-7F17-44D0-8823-33E994902EB2}" sibTransId="{EFF671DF-8E81-4DB1-8D67-F258116ACC9B}"/>
    <dgm:cxn modelId="{126DFEF3-7B46-4844-967F-97062345F00E}" type="presOf" srcId="{56844DE3-A59D-444D-B127-502B4CBFF45C}" destId="{2BF28499-5FF0-4FD3-AC8A-AA486F610C93}" srcOrd="0" destOrd="1" presId="urn:microsoft.com/office/officeart/2005/8/layout/vList5"/>
    <dgm:cxn modelId="{82679960-FA87-485A-A623-6AB47DA965BA}" srcId="{7C3FCD39-73AD-4EF2-AC20-10592A2048C7}" destId="{DCCC9C4B-FF93-4337-8A47-EBA32F3136DE}" srcOrd="0" destOrd="0" parTransId="{772800C5-1DDE-4014-99C4-5D028A6AC44E}" sibTransId="{C88AAE8A-082F-40E6-8541-537A09D80E52}"/>
    <dgm:cxn modelId="{89B1A826-B264-4554-8E02-8731C80DD719}" srcId="{E4C52821-0459-4C6F-A050-80165EC70456}" destId="{CE34E97E-648F-463F-AF30-2B7D2F6C0FCA}" srcOrd="1" destOrd="0" parTransId="{73F5308E-9780-4D26-BB78-78A28D6A1A9C}" sibTransId="{D80047E8-490C-487C-AE56-D181F80DBBDB}"/>
    <dgm:cxn modelId="{A3132442-67A9-4376-9C4A-252512B13A61}" type="presOf" srcId="{DCCC9C4B-FF93-4337-8A47-EBA32F3136DE}" destId="{4366589D-F324-4776-932D-299487C38897}" srcOrd="0" destOrd="0" presId="urn:microsoft.com/office/officeart/2005/8/layout/vList5"/>
    <dgm:cxn modelId="{CE8C7C1F-2FDC-4D6C-ADB0-9EDD622D46A8}" type="presOf" srcId="{5C1C1F9B-5098-485B-9EAA-6293A6487F23}" destId="{2BF28499-5FF0-4FD3-AC8A-AA486F610C93}" srcOrd="0" destOrd="0" presId="urn:microsoft.com/office/officeart/2005/8/layout/vList5"/>
    <dgm:cxn modelId="{DE16E537-1E19-4E0C-9C65-E013B94B9005}" srcId="{04F036FB-4DE0-4750-99F4-1957D4ABFBEC}" destId="{DB610803-3665-44C5-8334-F6EE64DF634E}" srcOrd="1" destOrd="0" parTransId="{A289E9CF-B467-46D0-A311-F430F58B515E}" sibTransId="{461C0C02-BD52-4CE4-9138-D276017B43FE}"/>
    <dgm:cxn modelId="{E9606201-9B76-4EDA-AC22-9B086445E2F7}" type="presOf" srcId="{23F009D5-1EA3-4815-8520-AAC0EB1CE474}" destId="{CA766DEC-5FC9-4EB6-A666-C03E66037D10}" srcOrd="0" destOrd="0" presId="urn:microsoft.com/office/officeart/2005/8/layout/vList5"/>
    <dgm:cxn modelId="{B6C1D236-2C85-423F-8517-A2776B7C12BF}" type="presOf" srcId="{E8171E6F-8C42-47B5-B51A-65F181765B23}" destId="{76F32EC1-ECC7-4D47-A34E-38B198D65B2A}" srcOrd="0" destOrd="0" presId="urn:microsoft.com/office/officeart/2005/8/layout/vList5"/>
    <dgm:cxn modelId="{B2651638-CFB1-4819-9A86-EC278696D097}" srcId="{E8171E6F-8C42-47B5-B51A-65F181765B23}" destId="{274A95C5-5CEF-4800-9C00-9D12D940A5D8}" srcOrd="0" destOrd="0" parTransId="{26A02C04-DB6A-46AA-89A3-21A01639E0EB}" sibTransId="{B8AE19F7-29F5-43C3-8B46-E4352E633B76}"/>
    <dgm:cxn modelId="{9DB04E3E-BB66-4A8B-AA24-6C80A0880E7E}" type="presOf" srcId="{274A95C5-5CEF-4800-9C00-9D12D940A5D8}" destId="{3EDB3103-FAB1-49B7-9191-27016ADAC27B}" srcOrd="0" destOrd="0" presId="urn:microsoft.com/office/officeart/2005/8/layout/vList5"/>
    <dgm:cxn modelId="{D9D7693E-E163-4068-9333-786708FEC581}" type="presOf" srcId="{EE396931-56BB-4655-9E73-32FE04A895AE}" destId="{62561656-22E8-4B47-A48E-75C84267BE1C}" srcOrd="0" destOrd="0" presId="urn:microsoft.com/office/officeart/2005/8/layout/vList5"/>
    <dgm:cxn modelId="{FF7DAC4C-904E-4B3A-8EFF-CFEF267F1117}" type="presOf" srcId="{E4C52821-0459-4C6F-A050-80165EC70456}" destId="{EF3B9A2C-19D2-417E-9BFC-30762B30F12C}" srcOrd="0" destOrd="0" presId="urn:microsoft.com/office/officeart/2005/8/layout/vList5"/>
    <dgm:cxn modelId="{F1C3F79D-2513-419B-BB0B-376D863635AE}" srcId="{DB610803-3665-44C5-8334-F6EE64DF634E}" destId="{EE396931-56BB-4655-9E73-32FE04A895AE}" srcOrd="0" destOrd="0" parTransId="{ACAE6AF9-BBED-4EC4-B6A8-C1B9E1C1845C}" sibTransId="{C12D73FE-8355-455C-9979-FB3FA51A27E0}"/>
    <dgm:cxn modelId="{6445F6AA-8AFA-4162-BCBD-1C9E4019B0D0}" type="presOf" srcId="{84F0B93F-F047-4C65-BE20-32BAF01B6EEA}" destId="{234C2E68-E785-4E20-A3DD-AAD74C26961C}" srcOrd="0" destOrd="0" presId="urn:microsoft.com/office/officeart/2005/8/layout/vList5"/>
    <dgm:cxn modelId="{7612A706-0102-46AD-9AED-3857C97DE982}" type="presParOf" srcId="{6A02C01A-70EA-4671-85A6-5A412EFA0BE8}" destId="{EFC09443-ED11-40FE-88AB-52C91A83CF59}" srcOrd="0" destOrd="0" presId="urn:microsoft.com/office/officeart/2005/8/layout/vList5"/>
    <dgm:cxn modelId="{CC3BEDF5-2AFA-4BB7-86EE-397B73D098E3}" type="presParOf" srcId="{EFC09443-ED11-40FE-88AB-52C91A83CF59}" destId="{76F32EC1-ECC7-4D47-A34E-38B198D65B2A}" srcOrd="0" destOrd="0" presId="urn:microsoft.com/office/officeart/2005/8/layout/vList5"/>
    <dgm:cxn modelId="{B6D44138-C2F8-4FB3-8AB8-7059DC27C797}" type="presParOf" srcId="{EFC09443-ED11-40FE-88AB-52C91A83CF59}" destId="{3EDB3103-FAB1-49B7-9191-27016ADAC27B}" srcOrd="1" destOrd="0" presId="urn:microsoft.com/office/officeart/2005/8/layout/vList5"/>
    <dgm:cxn modelId="{2CFA29E6-13BB-49CA-A98A-8C44F183097E}" type="presParOf" srcId="{6A02C01A-70EA-4671-85A6-5A412EFA0BE8}" destId="{11D71BCB-CD04-4582-BB45-9589A72E8373}" srcOrd="1" destOrd="0" presId="urn:microsoft.com/office/officeart/2005/8/layout/vList5"/>
    <dgm:cxn modelId="{3A80134E-7D96-4F77-9C2A-71FF506FD0F3}" type="presParOf" srcId="{6A02C01A-70EA-4671-85A6-5A412EFA0BE8}" destId="{B5D3FBDC-42D5-453B-AF2B-244E8E8926E1}" srcOrd="2" destOrd="0" presId="urn:microsoft.com/office/officeart/2005/8/layout/vList5"/>
    <dgm:cxn modelId="{F52A5F95-62A1-44AB-AC48-A769F836A9D1}" type="presParOf" srcId="{B5D3FBDC-42D5-453B-AF2B-244E8E8926E1}" destId="{7B20E970-B4ED-458C-A664-59541F812A44}" srcOrd="0" destOrd="0" presId="urn:microsoft.com/office/officeart/2005/8/layout/vList5"/>
    <dgm:cxn modelId="{C046AB60-56E4-4F43-8861-4AE5D206C07E}" type="presParOf" srcId="{B5D3FBDC-42D5-453B-AF2B-244E8E8926E1}" destId="{62561656-22E8-4B47-A48E-75C84267BE1C}" srcOrd="1" destOrd="0" presId="urn:microsoft.com/office/officeart/2005/8/layout/vList5"/>
    <dgm:cxn modelId="{1185EED1-08DC-4374-9765-035A37C0E1EA}" type="presParOf" srcId="{6A02C01A-70EA-4671-85A6-5A412EFA0BE8}" destId="{C6209CE2-4756-4A79-950D-AEB5AE5CDFBA}" srcOrd="3" destOrd="0" presId="urn:microsoft.com/office/officeart/2005/8/layout/vList5"/>
    <dgm:cxn modelId="{A2308495-A30A-4F30-B081-BA8E91DCBF4D}" type="presParOf" srcId="{6A02C01A-70EA-4671-85A6-5A412EFA0BE8}" destId="{4983FF18-0767-4A89-B0EC-6DE36E778747}" srcOrd="4" destOrd="0" presId="urn:microsoft.com/office/officeart/2005/8/layout/vList5"/>
    <dgm:cxn modelId="{DD98FDC6-F0CF-4FB9-B5AE-C1A56E4D9609}" type="presParOf" srcId="{4983FF18-0767-4A89-B0EC-6DE36E778747}" destId="{D510328D-2BFB-4DDA-8B1C-4042C7121024}" srcOrd="0" destOrd="0" presId="urn:microsoft.com/office/officeart/2005/8/layout/vList5"/>
    <dgm:cxn modelId="{8613769A-6EC0-4DCA-9A33-7B263365F43A}" type="presParOf" srcId="{4983FF18-0767-4A89-B0EC-6DE36E778747}" destId="{4366589D-F324-4776-932D-299487C38897}" srcOrd="1" destOrd="0" presId="urn:microsoft.com/office/officeart/2005/8/layout/vList5"/>
    <dgm:cxn modelId="{FC18C90E-77F0-4704-8489-CC0CDFB6CD56}" type="presParOf" srcId="{6A02C01A-70EA-4671-85A6-5A412EFA0BE8}" destId="{8FE06EA3-06EA-46B8-949E-45BEF1D52A09}" srcOrd="5" destOrd="0" presId="urn:microsoft.com/office/officeart/2005/8/layout/vList5"/>
    <dgm:cxn modelId="{CCF5BD07-D7FB-4C84-A3DA-7B795C2D937F}" type="presParOf" srcId="{6A02C01A-70EA-4671-85A6-5A412EFA0BE8}" destId="{74DF1814-4952-4A0D-8868-EFD642065C5C}" srcOrd="6" destOrd="0" presId="urn:microsoft.com/office/officeart/2005/8/layout/vList5"/>
    <dgm:cxn modelId="{8EAD87C8-1686-4CB7-96C2-B9227DD2B61E}" type="presParOf" srcId="{74DF1814-4952-4A0D-8868-EFD642065C5C}" destId="{1A93E544-0A7A-4072-94AC-F76BA8258856}" srcOrd="0" destOrd="0" presId="urn:microsoft.com/office/officeart/2005/8/layout/vList5"/>
    <dgm:cxn modelId="{B3920C5F-FEAA-4822-9E95-734E79AE15E3}" type="presParOf" srcId="{74DF1814-4952-4A0D-8868-EFD642065C5C}" destId="{2DFEA6D1-2F5A-46FB-80CE-26578A006A06}" srcOrd="1" destOrd="0" presId="urn:microsoft.com/office/officeart/2005/8/layout/vList5"/>
    <dgm:cxn modelId="{A463526B-D3E8-41F5-9222-DAC13A969385}" type="presParOf" srcId="{6A02C01A-70EA-4671-85A6-5A412EFA0BE8}" destId="{9FC8AC6C-26FE-4B4C-8B05-24D1C6AC8437}" srcOrd="7" destOrd="0" presId="urn:microsoft.com/office/officeart/2005/8/layout/vList5"/>
    <dgm:cxn modelId="{DD1BE555-1DE4-4C18-9B3A-DC5DF6FF5BDE}" type="presParOf" srcId="{6A02C01A-70EA-4671-85A6-5A412EFA0BE8}" destId="{A2879527-24CE-45F4-A13E-BDBE508EC94E}" srcOrd="8" destOrd="0" presId="urn:microsoft.com/office/officeart/2005/8/layout/vList5"/>
    <dgm:cxn modelId="{A4EDA2AC-51F0-42EB-A1EF-141FDEA672B4}" type="presParOf" srcId="{A2879527-24CE-45F4-A13E-BDBE508EC94E}" destId="{EF3B9A2C-19D2-417E-9BFC-30762B30F12C}" srcOrd="0" destOrd="0" presId="urn:microsoft.com/office/officeart/2005/8/layout/vList5"/>
    <dgm:cxn modelId="{7F277EB7-F610-4B88-AAD3-CFD08E2BCFC6}" type="presParOf" srcId="{A2879527-24CE-45F4-A13E-BDBE508EC94E}" destId="{CA766DEC-5FC9-4EB6-A666-C03E66037D10}" srcOrd="1" destOrd="0" presId="urn:microsoft.com/office/officeart/2005/8/layout/vList5"/>
    <dgm:cxn modelId="{0E10613A-2C3C-41DE-BC78-A425AD35D7C5}" type="presParOf" srcId="{6A02C01A-70EA-4671-85A6-5A412EFA0BE8}" destId="{A7B317AE-0E3E-4606-94D4-EF95AE857C5C}" srcOrd="9" destOrd="0" presId="urn:microsoft.com/office/officeart/2005/8/layout/vList5"/>
    <dgm:cxn modelId="{38FF3C5F-F309-4B72-AFEA-98529DEA18F7}" type="presParOf" srcId="{6A02C01A-70EA-4671-85A6-5A412EFA0BE8}" destId="{B5F5A979-1074-4C6A-8278-3544AA40D6A1}" srcOrd="10" destOrd="0" presId="urn:microsoft.com/office/officeart/2005/8/layout/vList5"/>
    <dgm:cxn modelId="{B516FBED-8BCA-45A7-8962-87DF1F82F427}" type="presParOf" srcId="{B5F5A979-1074-4C6A-8278-3544AA40D6A1}" destId="{234C2E68-E785-4E20-A3DD-AAD74C26961C}" srcOrd="0" destOrd="0" presId="urn:microsoft.com/office/officeart/2005/8/layout/vList5"/>
    <dgm:cxn modelId="{273A4A1D-2B14-479F-8617-D0A5AE597B56}" type="presParOf" srcId="{B5F5A979-1074-4C6A-8278-3544AA40D6A1}" destId="{2BF28499-5FF0-4FD3-AC8A-AA486F610C9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AD7F87-242E-48A5-9E27-3E2586BD500D}" type="doc">
      <dgm:prSet loTypeId="urn:microsoft.com/office/officeart/2005/8/layout/lProcess3" loCatId="process" qsTypeId="urn:microsoft.com/office/officeart/2005/8/quickstyle/3d1" qsCatId="3D" csTypeId="urn:microsoft.com/office/officeart/2005/8/colors/colorful1#2" csCatId="colorful" phldr="1"/>
      <dgm:spPr/>
      <dgm:t>
        <a:bodyPr/>
        <a:lstStyle/>
        <a:p>
          <a:endParaRPr lang="en-US"/>
        </a:p>
      </dgm:t>
    </dgm:pt>
    <dgm:pt modelId="{438DDCD5-F363-497A-8B2B-3445510054C0}">
      <dgm:prSet/>
      <dgm:spPr/>
      <dgm:t>
        <a:bodyPr/>
        <a:lstStyle/>
        <a:p>
          <a:pPr rtl="0"/>
          <a:r>
            <a:rPr lang="en-GB" dirty="0" smtClean="0"/>
            <a:t>Based on MSF</a:t>
          </a:r>
          <a:endParaRPr lang="en-US" dirty="0"/>
        </a:p>
      </dgm:t>
    </dgm:pt>
    <dgm:pt modelId="{98469627-B7C3-4365-A352-54071674B683}" type="parTrans" cxnId="{407FFABE-17BE-40D1-92FC-7A2C6C50AF63}">
      <dgm:prSet/>
      <dgm:spPr/>
      <dgm:t>
        <a:bodyPr/>
        <a:lstStyle/>
        <a:p>
          <a:endParaRPr lang="en-US"/>
        </a:p>
      </dgm:t>
    </dgm:pt>
    <dgm:pt modelId="{3C0AB551-202E-4338-BFC0-22568D75E721}" type="sibTrans" cxnId="{407FFABE-17BE-40D1-92FC-7A2C6C50AF63}">
      <dgm:prSet/>
      <dgm:spPr/>
      <dgm:t>
        <a:bodyPr/>
        <a:lstStyle/>
        <a:p>
          <a:endParaRPr lang="en-US"/>
        </a:p>
      </dgm:t>
    </dgm:pt>
    <dgm:pt modelId="{3B47F96F-2198-4017-8EC1-999E77C8719B}">
      <dgm:prSet/>
      <dgm:spPr/>
      <dgm:t>
        <a:bodyPr/>
        <a:lstStyle/>
        <a:p>
          <a:pPr rtl="0"/>
          <a:r>
            <a:rPr lang="en-US" dirty="0" smtClean="0"/>
            <a:t>Agile</a:t>
          </a:r>
          <a:endParaRPr lang="en-US" dirty="0"/>
        </a:p>
      </dgm:t>
    </dgm:pt>
    <dgm:pt modelId="{EA7A2062-228D-4B4E-B62A-F2A3038DDB19}" type="parTrans" cxnId="{DC820D40-312C-4F5B-A87E-3D5A21713178}">
      <dgm:prSet/>
      <dgm:spPr/>
      <dgm:t>
        <a:bodyPr/>
        <a:lstStyle/>
        <a:p>
          <a:endParaRPr lang="en-US"/>
        </a:p>
      </dgm:t>
    </dgm:pt>
    <dgm:pt modelId="{1E5755AD-CD9A-4772-9C74-170854BB8940}" type="sibTrans" cxnId="{DC820D40-312C-4F5B-A87E-3D5A21713178}">
      <dgm:prSet/>
      <dgm:spPr/>
      <dgm:t>
        <a:bodyPr/>
        <a:lstStyle/>
        <a:p>
          <a:endParaRPr lang="en-US"/>
        </a:p>
      </dgm:t>
    </dgm:pt>
    <dgm:pt modelId="{38A41A3A-90FB-45AE-A669-C9F8190D4BD8}">
      <dgm:prSet/>
      <dgm:spPr/>
      <dgm:t>
        <a:bodyPr/>
        <a:lstStyle/>
        <a:p>
          <a:pPr rtl="0"/>
          <a:r>
            <a:rPr lang="en-GB" dirty="0" smtClean="0"/>
            <a:t>Several 3</a:t>
          </a:r>
          <a:r>
            <a:rPr lang="en-GB" baseline="30000" dirty="0" smtClean="0"/>
            <a:t>rd</a:t>
          </a:r>
          <a:r>
            <a:rPr lang="en-GB" dirty="0" smtClean="0"/>
            <a:t> party templates </a:t>
          </a:r>
          <a:endParaRPr lang="en-US" dirty="0"/>
        </a:p>
      </dgm:t>
    </dgm:pt>
    <dgm:pt modelId="{2A28DBF8-72E7-410A-84A4-7FBBAFF74DBC}" type="parTrans" cxnId="{9E03851A-C033-4E5C-9085-493F855226F3}">
      <dgm:prSet/>
      <dgm:spPr/>
      <dgm:t>
        <a:bodyPr/>
        <a:lstStyle/>
        <a:p>
          <a:endParaRPr lang="en-US"/>
        </a:p>
      </dgm:t>
    </dgm:pt>
    <dgm:pt modelId="{E794C850-E5F9-4485-AE09-30DC23DCFE55}" type="sibTrans" cxnId="{9E03851A-C033-4E5C-9085-493F855226F3}">
      <dgm:prSet/>
      <dgm:spPr/>
      <dgm:t>
        <a:bodyPr/>
        <a:lstStyle/>
        <a:p>
          <a:endParaRPr lang="en-US"/>
        </a:p>
      </dgm:t>
    </dgm:pt>
    <dgm:pt modelId="{C0BCFC56-70F4-4D4D-9A28-F41F9C712F3A}">
      <dgm:prSet/>
      <dgm:spPr/>
      <dgm:t>
        <a:bodyPr/>
        <a:lstStyle/>
        <a:p>
          <a:pPr rtl="0"/>
          <a:r>
            <a:rPr lang="en-GB" dirty="0" smtClean="0"/>
            <a:t>Scrum</a:t>
          </a:r>
          <a:endParaRPr lang="en-GB" dirty="0"/>
        </a:p>
      </dgm:t>
    </dgm:pt>
    <dgm:pt modelId="{89E888B1-D998-459A-8BF7-955C84238DA1}" type="parTrans" cxnId="{B1D395E5-45AF-4376-B4B3-2A8CED7B5E52}">
      <dgm:prSet/>
      <dgm:spPr/>
      <dgm:t>
        <a:bodyPr/>
        <a:lstStyle/>
        <a:p>
          <a:endParaRPr lang="en-US"/>
        </a:p>
      </dgm:t>
    </dgm:pt>
    <dgm:pt modelId="{7CDE4B89-02F4-45CD-B937-A6ADC8D7E4F2}" type="sibTrans" cxnId="{B1D395E5-45AF-4376-B4B3-2A8CED7B5E52}">
      <dgm:prSet/>
      <dgm:spPr/>
      <dgm:t>
        <a:bodyPr/>
        <a:lstStyle/>
        <a:p>
          <a:endParaRPr lang="en-US"/>
        </a:p>
      </dgm:t>
    </dgm:pt>
    <dgm:pt modelId="{23E925CF-1827-481E-A683-F11DAF953D8F}">
      <dgm:prSet/>
      <dgm:spPr/>
      <dgm:t>
        <a:bodyPr/>
        <a:lstStyle/>
        <a:p>
          <a:pPr rtl="0"/>
          <a:r>
            <a:rPr lang="en-GB" dirty="0" smtClean="0"/>
            <a:t>Highly Flexible</a:t>
          </a:r>
          <a:endParaRPr lang="en-US" dirty="0"/>
        </a:p>
      </dgm:t>
    </dgm:pt>
    <dgm:pt modelId="{EF41202F-D7F7-410A-99DF-F86A3438CAE4}" type="parTrans" cxnId="{E7FB90D9-B2DF-40C7-83E6-2C3BC86C8E28}">
      <dgm:prSet/>
      <dgm:spPr/>
      <dgm:t>
        <a:bodyPr/>
        <a:lstStyle/>
        <a:p>
          <a:endParaRPr lang="en-US"/>
        </a:p>
      </dgm:t>
    </dgm:pt>
    <dgm:pt modelId="{5FFCA0D9-03C5-4DEF-81B8-AE508AAAF5B6}" type="sibTrans" cxnId="{E7FB90D9-B2DF-40C7-83E6-2C3BC86C8E28}">
      <dgm:prSet/>
      <dgm:spPr/>
      <dgm:t>
        <a:bodyPr/>
        <a:lstStyle/>
        <a:p>
          <a:endParaRPr lang="en-US"/>
        </a:p>
      </dgm:t>
    </dgm:pt>
    <dgm:pt modelId="{475B9834-563D-4B5D-BA23-59F261EDC073}">
      <dgm:prSet/>
      <dgm:spPr/>
      <dgm:t>
        <a:bodyPr/>
        <a:lstStyle/>
        <a:p>
          <a:pPr rtl="0"/>
          <a:r>
            <a:rPr lang="en-GB" dirty="0" smtClean="0"/>
            <a:t>Create your own or modify an existing one</a:t>
          </a:r>
          <a:endParaRPr lang="en-US" dirty="0"/>
        </a:p>
      </dgm:t>
    </dgm:pt>
    <dgm:pt modelId="{31C58A66-FF40-473B-BF94-CBFF33BAF415}" type="parTrans" cxnId="{30A60FE2-DDC4-4DE9-9DA2-5DCA948243A5}">
      <dgm:prSet/>
      <dgm:spPr/>
      <dgm:t>
        <a:bodyPr/>
        <a:lstStyle/>
        <a:p>
          <a:endParaRPr lang="en-US"/>
        </a:p>
      </dgm:t>
    </dgm:pt>
    <dgm:pt modelId="{DD0F2AB3-86A3-4B9B-B3B5-0D1538C2BA42}" type="sibTrans" cxnId="{30A60FE2-DDC4-4DE9-9DA2-5DCA948243A5}">
      <dgm:prSet/>
      <dgm:spPr/>
      <dgm:t>
        <a:bodyPr/>
        <a:lstStyle/>
        <a:p>
          <a:endParaRPr lang="en-US"/>
        </a:p>
      </dgm:t>
    </dgm:pt>
    <dgm:pt modelId="{339F6D44-5B5C-4A6C-8909-481A6C0E903C}">
      <dgm:prSet/>
      <dgm:spPr/>
      <dgm:t>
        <a:bodyPr/>
        <a:lstStyle/>
        <a:p>
          <a:pPr rtl="0"/>
          <a:r>
            <a:rPr lang="en-GB" dirty="0" smtClean="0"/>
            <a:t>XML based</a:t>
          </a:r>
          <a:endParaRPr lang="en-GB" dirty="0"/>
        </a:p>
      </dgm:t>
    </dgm:pt>
    <dgm:pt modelId="{416D3E5C-A3BA-4C79-A432-32B8B313F471}" type="parTrans" cxnId="{91312819-B47F-4130-9157-128343CCF246}">
      <dgm:prSet/>
      <dgm:spPr/>
      <dgm:t>
        <a:bodyPr/>
        <a:lstStyle/>
        <a:p>
          <a:endParaRPr lang="en-US"/>
        </a:p>
      </dgm:t>
    </dgm:pt>
    <dgm:pt modelId="{50FA68D8-A7D0-4506-9171-C71651897666}" type="sibTrans" cxnId="{91312819-B47F-4130-9157-128343CCF246}">
      <dgm:prSet/>
      <dgm:spPr/>
      <dgm:t>
        <a:bodyPr/>
        <a:lstStyle/>
        <a:p>
          <a:endParaRPr lang="en-US"/>
        </a:p>
      </dgm:t>
    </dgm:pt>
    <dgm:pt modelId="{52A96162-0F45-4454-9C86-C77883598A86}">
      <dgm:prSet/>
      <dgm:spPr/>
      <dgm:t>
        <a:bodyPr/>
        <a:lstStyle/>
        <a:p>
          <a:pPr rtl="0"/>
          <a:r>
            <a:rPr lang="en-GB" dirty="0" smtClean="0"/>
            <a:t>Editor included</a:t>
          </a:r>
          <a:endParaRPr lang="en-GB" dirty="0"/>
        </a:p>
      </dgm:t>
    </dgm:pt>
    <dgm:pt modelId="{C948DA29-17EC-4F8A-801F-35C1218DEB61}" type="parTrans" cxnId="{469B54A6-C672-4BB5-9255-36049021422D}">
      <dgm:prSet/>
      <dgm:spPr/>
      <dgm:t>
        <a:bodyPr/>
        <a:lstStyle/>
        <a:p>
          <a:endParaRPr lang="en-US"/>
        </a:p>
      </dgm:t>
    </dgm:pt>
    <dgm:pt modelId="{4284C34D-9876-43CF-806D-77265643C512}" type="sibTrans" cxnId="{469B54A6-C672-4BB5-9255-36049021422D}">
      <dgm:prSet/>
      <dgm:spPr/>
      <dgm:t>
        <a:bodyPr/>
        <a:lstStyle/>
        <a:p>
          <a:endParaRPr lang="en-US"/>
        </a:p>
      </dgm:t>
    </dgm:pt>
    <dgm:pt modelId="{97DD5344-8477-457F-85A3-098912CB3292}">
      <dgm:prSet/>
      <dgm:spPr/>
      <dgm:t>
        <a:bodyPr/>
        <a:lstStyle/>
        <a:p>
          <a:pPr rtl="0"/>
          <a:r>
            <a:rPr lang="en-US" dirty="0" smtClean="0"/>
            <a:t>CMMI</a:t>
          </a:r>
          <a:endParaRPr lang="en-US" dirty="0"/>
        </a:p>
      </dgm:t>
    </dgm:pt>
    <dgm:pt modelId="{4FB09F57-73E7-40C8-8251-C7864BA8B599}" type="parTrans" cxnId="{E5F4131E-E0A9-4AF1-8CB6-B6CD7B60C864}">
      <dgm:prSet/>
      <dgm:spPr/>
      <dgm:t>
        <a:bodyPr/>
        <a:lstStyle/>
        <a:p>
          <a:endParaRPr lang="en-US"/>
        </a:p>
      </dgm:t>
    </dgm:pt>
    <dgm:pt modelId="{43A11FD3-D2F9-4A82-9772-F7C48F25179B}" type="sibTrans" cxnId="{E5F4131E-E0A9-4AF1-8CB6-B6CD7B60C864}">
      <dgm:prSet/>
      <dgm:spPr/>
      <dgm:t>
        <a:bodyPr/>
        <a:lstStyle/>
        <a:p>
          <a:endParaRPr lang="en-US"/>
        </a:p>
      </dgm:t>
    </dgm:pt>
    <dgm:pt modelId="{268B5128-C717-4762-AB4B-79C68A86DF61}">
      <dgm:prSet/>
      <dgm:spPr/>
      <dgm:t>
        <a:bodyPr/>
        <a:lstStyle/>
        <a:p>
          <a:pPr rtl="0"/>
          <a:r>
            <a:rPr lang="en-GB" dirty="0" smtClean="0"/>
            <a:t>RUP</a:t>
          </a:r>
          <a:endParaRPr lang="en-GB" dirty="0"/>
        </a:p>
      </dgm:t>
    </dgm:pt>
    <dgm:pt modelId="{3329F7BF-4457-4C1B-B346-6571A47E20AC}" type="parTrans" cxnId="{489DED28-673D-4E06-9CF4-372B61F0232A}">
      <dgm:prSet/>
      <dgm:spPr/>
      <dgm:t>
        <a:bodyPr/>
        <a:lstStyle/>
        <a:p>
          <a:endParaRPr lang="en-US"/>
        </a:p>
      </dgm:t>
    </dgm:pt>
    <dgm:pt modelId="{84740EDA-2859-410A-94BA-0CFDF54D003E}" type="sibTrans" cxnId="{489DED28-673D-4E06-9CF4-372B61F0232A}">
      <dgm:prSet/>
      <dgm:spPr/>
      <dgm:t>
        <a:bodyPr/>
        <a:lstStyle/>
        <a:p>
          <a:endParaRPr lang="en-US"/>
        </a:p>
      </dgm:t>
    </dgm:pt>
    <dgm:pt modelId="{6C9CDE69-2C79-4EC5-AFB7-5FC17287C362}">
      <dgm:prSet/>
      <dgm:spPr/>
      <dgm:t>
        <a:bodyPr/>
        <a:lstStyle/>
        <a:p>
          <a:pPr rtl="0"/>
          <a:r>
            <a:rPr lang="en-GB" dirty="0" smtClean="0"/>
            <a:t>Others</a:t>
          </a:r>
          <a:endParaRPr lang="en-GB" dirty="0"/>
        </a:p>
      </dgm:t>
    </dgm:pt>
    <dgm:pt modelId="{8D2B2471-0DB3-4187-8805-6810348D3C9F}" type="parTrans" cxnId="{3032F072-B5D6-4D28-88B7-927106C1F627}">
      <dgm:prSet/>
      <dgm:spPr/>
      <dgm:t>
        <a:bodyPr/>
        <a:lstStyle/>
        <a:p>
          <a:endParaRPr lang="en-US"/>
        </a:p>
      </dgm:t>
    </dgm:pt>
    <dgm:pt modelId="{3B1BF84B-F755-463F-B514-7AA1B956FFED}" type="sibTrans" cxnId="{3032F072-B5D6-4D28-88B7-927106C1F627}">
      <dgm:prSet/>
      <dgm:spPr/>
      <dgm:t>
        <a:bodyPr/>
        <a:lstStyle/>
        <a:p>
          <a:endParaRPr lang="en-US"/>
        </a:p>
      </dgm:t>
    </dgm:pt>
    <dgm:pt modelId="{7B782E09-BA97-4D89-BAD4-D26836C0C1FA}" type="pres">
      <dgm:prSet presAssocID="{6FAD7F87-242E-48A5-9E27-3E2586BD500D}" presName="Name0" presStyleCnt="0">
        <dgm:presLayoutVars>
          <dgm:chPref val="3"/>
          <dgm:dir/>
          <dgm:animLvl val="lvl"/>
          <dgm:resizeHandles/>
        </dgm:presLayoutVars>
      </dgm:prSet>
      <dgm:spPr/>
      <dgm:t>
        <a:bodyPr/>
        <a:lstStyle/>
        <a:p>
          <a:endParaRPr lang="en-US"/>
        </a:p>
      </dgm:t>
    </dgm:pt>
    <dgm:pt modelId="{3BF6B63A-E443-4B37-A461-F4AB7829FAA9}" type="pres">
      <dgm:prSet presAssocID="{438DDCD5-F363-497A-8B2B-3445510054C0}" presName="horFlow" presStyleCnt="0"/>
      <dgm:spPr/>
      <dgm:t>
        <a:bodyPr/>
        <a:lstStyle/>
        <a:p>
          <a:endParaRPr lang="en-US"/>
        </a:p>
      </dgm:t>
    </dgm:pt>
    <dgm:pt modelId="{8E67AEDE-C029-4309-9A17-59EF8363389F}" type="pres">
      <dgm:prSet presAssocID="{438DDCD5-F363-497A-8B2B-3445510054C0}" presName="bigChev" presStyleLbl="node1" presStyleIdx="0" presStyleCnt="3"/>
      <dgm:spPr/>
      <dgm:t>
        <a:bodyPr/>
        <a:lstStyle/>
        <a:p>
          <a:endParaRPr lang="en-US"/>
        </a:p>
      </dgm:t>
    </dgm:pt>
    <dgm:pt modelId="{171FB316-F395-466C-83DC-42FA07668749}" type="pres">
      <dgm:prSet presAssocID="{EA7A2062-228D-4B4E-B62A-F2A3038DDB19}" presName="parTrans" presStyleCnt="0"/>
      <dgm:spPr/>
      <dgm:t>
        <a:bodyPr/>
        <a:lstStyle/>
        <a:p>
          <a:endParaRPr lang="en-US"/>
        </a:p>
      </dgm:t>
    </dgm:pt>
    <dgm:pt modelId="{C9ED8F21-D0D5-4B82-8FF2-D7DA74E36926}" type="pres">
      <dgm:prSet presAssocID="{3B47F96F-2198-4017-8EC1-999E77C8719B}" presName="node" presStyleLbl="alignAccFollowNode1" presStyleIdx="0" presStyleCnt="8">
        <dgm:presLayoutVars>
          <dgm:bulletEnabled val="1"/>
        </dgm:presLayoutVars>
      </dgm:prSet>
      <dgm:spPr/>
      <dgm:t>
        <a:bodyPr/>
        <a:lstStyle/>
        <a:p>
          <a:endParaRPr lang="en-US"/>
        </a:p>
      </dgm:t>
    </dgm:pt>
    <dgm:pt modelId="{0D7796B1-04C7-4887-9B16-4502873FD729}" type="pres">
      <dgm:prSet presAssocID="{1E5755AD-CD9A-4772-9C74-170854BB8940}" presName="sibTrans" presStyleCnt="0"/>
      <dgm:spPr/>
      <dgm:t>
        <a:bodyPr/>
        <a:lstStyle/>
        <a:p>
          <a:endParaRPr lang="en-US"/>
        </a:p>
      </dgm:t>
    </dgm:pt>
    <dgm:pt modelId="{51C0945E-7549-467D-8DCF-C86307AEAD09}" type="pres">
      <dgm:prSet presAssocID="{97DD5344-8477-457F-85A3-098912CB3292}" presName="node" presStyleLbl="alignAccFollowNode1" presStyleIdx="1" presStyleCnt="8">
        <dgm:presLayoutVars>
          <dgm:bulletEnabled val="1"/>
        </dgm:presLayoutVars>
      </dgm:prSet>
      <dgm:spPr/>
      <dgm:t>
        <a:bodyPr/>
        <a:lstStyle/>
        <a:p>
          <a:endParaRPr lang="en-US"/>
        </a:p>
      </dgm:t>
    </dgm:pt>
    <dgm:pt modelId="{3440C85C-4A69-423B-9D08-D92BC9298D39}" type="pres">
      <dgm:prSet presAssocID="{438DDCD5-F363-497A-8B2B-3445510054C0}" presName="vSp" presStyleCnt="0"/>
      <dgm:spPr/>
      <dgm:t>
        <a:bodyPr/>
        <a:lstStyle/>
        <a:p>
          <a:endParaRPr lang="en-US"/>
        </a:p>
      </dgm:t>
    </dgm:pt>
    <dgm:pt modelId="{49BD0F3A-0465-4BD4-99CF-845CD9D37563}" type="pres">
      <dgm:prSet presAssocID="{38A41A3A-90FB-45AE-A669-C9F8190D4BD8}" presName="horFlow" presStyleCnt="0"/>
      <dgm:spPr/>
      <dgm:t>
        <a:bodyPr/>
        <a:lstStyle/>
        <a:p>
          <a:endParaRPr lang="en-US"/>
        </a:p>
      </dgm:t>
    </dgm:pt>
    <dgm:pt modelId="{0A632D15-F1AB-4CD3-84F1-ED5E9955459C}" type="pres">
      <dgm:prSet presAssocID="{38A41A3A-90FB-45AE-A669-C9F8190D4BD8}" presName="bigChev" presStyleLbl="node1" presStyleIdx="1" presStyleCnt="3"/>
      <dgm:spPr/>
      <dgm:t>
        <a:bodyPr/>
        <a:lstStyle/>
        <a:p>
          <a:endParaRPr lang="en-US"/>
        </a:p>
      </dgm:t>
    </dgm:pt>
    <dgm:pt modelId="{0F34C670-A049-426C-8932-07D4C1DEFE8D}" type="pres">
      <dgm:prSet presAssocID="{89E888B1-D998-459A-8BF7-955C84238DA1}" presName="parTrans" presStyleCnt="0"/>
      <dgm:spPr/>
      <dgm:t>
        <a:bodyPr/>
        <a:lstStyle/>
        <a:p>
          <a:endParaRPr lang="en-US"/>
        </a:p>
      </dgm:t>
    </dgm:pt>
    <dgm:pt modelId="{1FEEF323-D853-484C-BA63-C654B26B3B16}" type="pres">
      <dgm:prSet presAssocID="{C0BCFC56-70F4-4D4D-9A28-F41F9C712F3A}" presName="node" presStyleLbl="alignAccFollowNode1" presStyleIdx="2" presStyleCnt="8">
        <dgm:presLayoutVars>
          <dgm:bulletEnabled val="1"/>
        </dgm:presLayoutVars>
      </dgm:prSet>
      <dgm:spPr/>
      <dgm:t>
        <a:bodyPr/>
        <a:lstStyle/>
        <a:p>
          <a:endParaRPr lang="en-US"/>
        </a:p>
      </dgm:t>
    </dgm:pt>
    <dgm:pt modelId="{06B4E342-4ECF-48CB-A438-9F7D31B7F51E}" type="pres">
      <dgm:prSet presAssocID="{7CDE4B89-02F4-45CD-B937-A6ADC8D7E4F2}" presName="sibTrans" presStyleCnt="0"/>
      <dgm:spPr/>
      <dgm:t>
        <a:bodyPr/>
        <a:lstStyle/>
        <a:p>
          <a:endParaRPr lang="en-US"/>
        </a:p>
      </dgm:t>
    </dgm:pt>
    <dgm:pt modelId="{10570792-5DE8-40F0-BA72-4DE5E91DD466}" type="pres">
      <dgm:prSet presAssocID="{268B5128-C717-4762-AB4B-79C68A86DF61}" presName="node" presStyleLbl="alignAccFollowNode1" presStyleIdx="3" presStyleCnt="8">
        <dgm:presLayoutVars>
          <dgm:bulletEnabled val="1"/>
        </dgm:presLayoutVars>
      </dgm:prSet>
      <dgm:spPr/>
      <dgm:t>
        <a:bodyPr/>
        <a:lstStyle/>
        <a:p>
          <a:endParaRPr lang="en-US"/>
        </a:p>
      </dgm:t>
    </dgm:pt>
    <dgm:pt modelId="{EA3B210A-5E30-4811-A81D-620C3BD7F659}" type="pres">
      <dgm:prSet presAssocID="{84740EDA-2859-410A-94BA-0CFDF54D003E}" presName="sibTrans" presStyleCnt="0"/>
      <dgm:spPr/>
      <dgm:t>
        <a:bodyPr/>
        <a:lstStyle/>
        <a:p>
          <a:endParaRPr lang="en-US"/>
        </a:p>
      </dgm:t>
    </dgm:pt>
    <dgm:pt modelId="{2C780987-AD3D-48B8-A16B-A31009114A96}" type="pres">
      <dgm:prSet presAssocID="{6C9CDE69-2C79-4EC5-AFB7-5FC17287C362}" presName="node" presStyleLbl="alignAccFollowNode1" presStyleIdx="4" presStyleCnt="8">
        <dgm:presLayoutVars>
          <dgm:bulletEnabled val="1"/>
        </dgm:presLayoutVars>
      </dgm:prSet>
      <dgm:spPr/>
      <dgm:t>
        <a:bodyPr/>
        <a:lstStyle/>
        <a:p>
          <a:endParaRPr lang="en-US"/>
        </a:p>
      </dgm:t>
    </dgm:pt>
    <dgm:pt modelId="{4707E0F7-A5AB-4B0F-863B-CC2F2F61F700}" type="pres">
      <dgm:prSet presAssocID="{38A41A3A-90FB-45AE-A669-C9F8190D4BD8}" presName="vSp" presStyleCnt="0"/>
      <dgm:spPr/>
      <dgm:t>
        <a:bodyPr/>
        <a:lstStyle/>
        <a:p>
          <a:endParaRPr lang="en-US"/>
        </a:p>
      </dgm:t>
    </dgm:pt>
    <dgm:pt modelId="{552D9ED6-D6F1-4586-96FD-94500274E714}" type="pres">
      <dgm:prSet presAssocID="{23E925CF-1827-481E-A683-F11DAF953D8F}" presName="horFlow" presStyleCnt="0"/>
      <dgm:spPr/>
      <dgm:t>
        <a:bodyPr/>
        <a:lstStyle/>
        <a:p>
          <a:endParaRPr lang="en-US"/>
        </a:p>
      </dgm:t>
    </dgm:pt>
    <dgm:pt modelId="{39FDCD1A-0EE2-4896-A5D0-FB2DF9206755}" type="pres">
      <dgm:prSet presAssocID="{23E925CF-1827-481E-A683-F11DAF953D8F}" presName="bigChev" presStyleLbl="node1" presStyleIdx="2" presStyleCnt="3"/>
      <dgm:spPr/>
      <dgm:t>
        <a:bodyPr/>
        <a:lstStyle/>
        <a:p>
          <a:endParaRPr lang="en-US"/>
        </a:p>
      </dgm:t>
    </dgm:pt>
    <dgm:pt modelId="{9AEDBCAA-2B06-4292-BCAA-DAD2A06E4ECC}" type="pres">
      <dgm:prSet presAssocID="{31C58A66-FF40-473B-BF94-CBFF33BAF415}" presName="parTrans" presStyleCnt="0"/>
      <dgm:spPr/>
      <dgm:t>
        <a:bodyPr/>
        <a:lstStyle/>
        <a:p>
          <a:endParaRPr lang="en-US"/>
        </a:p>
      </dgm:t>
    </dgm:pt>
    <dgm:pt modelId="{B364190A-FB88-4B64-99D2-C7E39235BB25}" type="pres">
      <dgm:prSet presAssocID="{475B9834-563D-4B5D-BA23-59F261EDC073}" presName="node" presStyleLbl="alignAccFollowNode1" presStyleIdx="5" presStyleCnt="8">
        <dgm:presLayoutVars>
          <dgm:bulletEnabled val="1"/>
        </dgm:presLayoutVars>
      </dgm:prSet>
      <dgm:spPr/>
      <dgm:t>
        <a:bodyPr/>
        <a:lstStyle/>
        <a:p>
          <a:endParaRPr lang="en-US"/>
        </a:p>
      </dgm:t>
    </dgm:pt>
    <dgm:pt modelId="{CF996F9A-4939-467D-B4F9-73CBA1527F97}" type="pres">
      <dgm:prSet presAssocID="{DD0F2AB3-86A3-4B9B-B3B5-0D1538C2BA42}" presName="sibTrans" presStyleCnt="0"/>
      <dgm:spPr/>
      <dgm:t>
        <a:bodyPr/>
        <a:lstStyle/>
        <a:p>
          <a:endParaRPr lang="en-US"/>
        </a:p>
      </dgm:t>
    </dgm:pt>
    <dgm:pt modelId="{69675D7D-C6BD-498F-998A-02A06AEB0543}" type="pres">
      <dgm:prSet presAssocID="{339F6D44-5B5C-4A6C-8909-481A6C0E903C}" presName="node" presStyleLbl="alignAccFollowNode1" presStyleIdx="6" presStyleCnt="8">
        <dgm:presLayoutVars>
          <dgm:bulletEnabled val="1"/>
        </dgm:presLayoutVars>
      </dgm:prSet>
      <dgm:spPr/>
      <dgm:t>
        <a:bodyPr/>
        <a:lstStyle/>
        <a:p>
          <a:endParaRPr lang="en-US"/>
        </a:p>
      </dgm:t>
    </dgm:pt>
    <dgm:pt modelId="{B3AD697C-6460-4600-9828-39F065CBD1B3}" type="pres">
      <dgm:prSet presAssocID="{50FA68D8-A7D0-4506-9171-C71651897666}" presName="sibTrans" presStyleCnt="0"/>
      <dgm:spPr/>
      <dgm:t>
        <a:bodyPr/>
        <a:lstStyle/>
        <a:p>
          <a:endParaRPr lang="en-US"/>
        </a:p>
      </dgm:t>
    </dgm:pt>
    <dgm:pt modelId="{FDAF44BF-8EBD-4904-B1B1-31F525113D76}" type="pres">
      <dgm:prSet presAssocID="{52A96162-0F45-4454-9C86-C77883598A86}" presName="node" presStyleLbl="alignAccFollowNode1" presStyleIdx="7" presStyleCnt="8">
        <dgm:presLayoutVars>
          <dgm:bulletEnabled val="1"/>
        </dgm:presLayoutVars>
      </dgm:prSet>
      <dgm:spPr/>
      <dgm:t>
        <a:bodyPr/>
        <a:lstStyle/>
        <a:p>
          <a:endParaRPr lang="en-US"/>
        </a:p>
      </dgm:t>
    </dgm:pt>
  </dgm:ptLst>
  <dgm:cxnLst>
    <dgm:cxn modelId="{91312819-B47F-4130-9157-128343CCF246}" srcId="{23E925CF-1827-481E-A683-F11DAF953D8F}" destId="{339F6D44-5B5C-4A6C-8909-481A6C0E903C}" srcOrd="1" destOrd="0" parTransId="{416D3E5C-A3BA-4C79-A432-32B8B313F471}" sibTransId="{50FA68D8-A7D0-4506-9171-C71651897666}"/>
    <dgm:cxn modelId="{9E03851A-C033-4E5C-9085-493F855226F3}" srcId="{6FAD7F87-242E-48A5-9E27-3E2586BD500D}" destId="{38A41A3A-90FB-45AE-A669-C9F8190D4BD8}" srcOrd="1" destOrd="0" parTransId="{2A28DBF8-72E7-410A-84A4-7FBBAFF74DBC}" sibTransId="{E794C850-E5F9-4485-AE09-30DC23DCFE55}"/>
    <dgm:cxn modelId="{35F91A74-C8CE-43E2-8D14-597102233D59}" type="presOf" srcId="{38A41A3A-90FB-45AE-A669-C9F8190D4BD8}" destId="{0A632D15-F1AB-4CD3-84F1-ED5E9955459C}" srcOrd="0" destOrd="0" presId="urn:microsoft.com/office/officeart/2005/8/layout/lProcess3"/>
    <dgm:cxn modelId="{3032F072-B5D6-4D28-88B7-927106C1F627}" srcId="{38A41A3A-90FB-45AE-A669-C9F8190D4BD8}" destId="{6C9CDE69-2C79-4EC5-AFB7-5FC17287C362}" srcOrd="2" destOrd="0" parTransId="{8D2B2471-0DB3-4187-8805-6810348D3C9F}" sibTransId="{3B1BF84B-F755-463F-B514-7AA1B956FFED}"/>
    <dgm:cxn modelId="{E5F4131E-E0A9-4AF1-8CB6-B6CD7B60C864}" srcId="{438DDCD5-F363-497A-8B2B-3445510054C0}" destId="{97DD5344-8477-457F-85A3-098912CB3292}" srcOrd="1" destOrd="0" parTransId="{4FB09F57-73E7-40C8-8251-C7864BA8B599}" sibTransId="{43A11FD3-D2F9-4A82-9772-F7C48F25179B}"/>
    <dgm:cxn modelId="{9010F031-E8B2-44D1-8216-04633BFDC689}" type="presOf" srcId="{23E925CF-1827-481E-A683-F11DAF953D8F}" destId="{39FDCD1A-0EE2-4896-A5D0-FB2DF9206755}" srcOrd="0" destOrd="0" presId="urn:microsoft.com/office/officeart/2005/8/layout/lProcess3"/>
    <dgm:cxn modelId="{7798446E-EB25-4614-BBBF-C54675D9C6B5}" type="presOf" srcId="{3B47F96F-2198-4017-8EC1-999E77C8719B}" destId="{C9ED8F21-D0D5-4B82-8FF2-D7DA74E36926}" srcOrd="0" destOrd="0" presId="urn:microsoft.com/office/officeart/2005/8/layout/lProcess3"/>
    <dgm:cxn modelId="{807C3689-A47E-46B1-8238-D4E8720C1C62}" type="presOf" srcId="{C0BCFC56-70F4-4D4D-9A28-F41F9C712F3A}" destId="{1FEEF323-D853-484C-BA63-C654B26B3B16}" srcOrd="0" destOrd="0" presId="urn:microsoft.com/office/officeart/2005/8/layout/lProcess3"/>
    <dgm:cxn modelId="{63BC3644-F265-437C-BF43-6D9F8D830073}" type="presOf" srcId="{339F6D44-5B5C-4A6C-8909-481A6C0E903C}" destId="{69675D7D-C6BD-498F-998A-02A06AEB0543}" srcOrd="0" destOrd="0" presId="urn:microsoft.com/office/officeart/2005/8/layout/lProcess3"/>
    <dgm:cxn modelId="{30A60FE2-DDC4-4DE9-9DA2-5DCA948243A5}" srcId="{23E925CF-1827-481E-A683-F11DAF953D8F}" destId="{475B9834-563D-4B5D-BA23-59F261EDC073}" srcOrd="0" destOrd="0" parTransId="{31C58A66-FF40-473B-BF94-CBFF33BAF415}" sibTransId="{DD0F2AB3-86A3-4B9B-B3B5-0D1538C2BA42}"/>
    <dgm:cxn modelId="{1488211E-96EC-4C95-9E13-C02EFDE23534}" type="presOf" srcId="{52A96162-0F45-4454-9C86-C77883598A86}" destId="{FDAF44BF-8EBD-4904-B1B1-31F525113D76}" srcOrd="0" destOrd="0" presId="urn:microsoft.com/office/officeart/2005/8/layout/lProcess3"/>
    <dgm:cxn modelId="{489DED28-673D-4E06-9CF4-372B61F0232A}" srcId="{38A41A3A-90FB-45AE-A669-C9F8190D4BD8}" destId="{268B5128-C717-4762-AB4B-79C68A86DF61}" srcOrd="1" destOrd="0" parTransId="{3329F7BF-4457-4C1B-B346-6571A47E20AC}" sibTransId="{84740EDA-2859-410A-94BA-0CFDF54D003E}"/>
    <dgm:cxn modelId="{E7FB90D9-B2DF-40C7-83E6-2C3BC86C8E28}" srcId="{6FAD7F87-242E-48A5-9E27-3E2586BD500D}" destId="{23E925CF-1827-481E-A683-F11DAF953D8F}" srcOrd="2" destOrd="0" parTransId="{EF41202F-D7F7-410A-99DF-F86A3438CAE4}" sibTransId="{5FFCA0D9-03C5-4DEF-81B8-AE508AAAF5B6}"/>
    <dgm:cxn modelId="{5D4DA567-C6B5-4264-A1F4-8B91BF56B87C}" type="presOf" srcId="{6C9CDE69-2C79-4EC5-AFB7-5FC17287C362}" destId="{2C780987-AD3D-48B8-A16B-A31009114A96}" srcOrd="0" destOrd="0" presId="urn:microsoft.com/office/officeart/2005/8/layout/lProcess3"/>
    <dgm:cxn modelId="{DB7F374A-A227-49FD-A962-427A013D9C9C}" type="presOf" srcId="{475B9834-563D-4B5D-BA23-59F261EDC073}" destId="{B364190A-FB88-4B64-99D2-C7E39235BB25}" srcOrd="0" destOrd="0" presId="urn:microsoft.com/office/officeart/2005/8/layout/lProcess3"/>
    <dgm:cxn modelId="{5272C1D0-7AB8-4D3C-9A2A-E06CA8DC92C6}" type="presOf" srcId="{438DDCD5-F363-497A-8B2B-3445510054C0}" destId="{8E67AEDE-C029-4309-9A17-59EF8363389F}" srcOrd="0" destOrd="0" presId="urn:microsoft.com/office/officeart/2005/8/layout/lProcess3"/>
    <dgm:cxn modelId="{ED744254-AA42-410D-AA4B-3116BEC82F94}" type="presOf" srcId="{6FAD7F87-242E-48A5-9E27-3E2586BD500D}" destId="{7B782E09-BA97-4D89-BAD4-D26836C0C1FA}" srcOrd="0" destOrd="0" presId="urn:microsoft.com/office/officeart/2005/8/layout/lProcess3"/>
    <dgm:cxn modelId="{43BEBAA3-8C26-4656-8B56-3BC77F772D23}" type="presOf" srcId="{97DD5344-8477-457F-85A3-098912CB3292}" destId="{51C0945E-7549-467D-8DCF-C86307AEAD09}" srcOrd="0" destOrd="0" presId="urn:microsoft.com/office/officeart/2005/8/layout/lProcess3"/>
    <dgm:cxn modelId="{A14D8D6F-274D-43AB-9A59-F0B0A6BF7AB3}" type="presOf" srcId="{268B5128-C717-4762-AB4B-79C68A86DF61}" destId="{10570792-5DE8-40F0-BA72-4DE5E91DD466}" srcOrd="0" destOrd="0" presId="urn:microsoft.com/office/officeart/2005/8/layout/lProcess3"/>
    <dgm:cxn modelId="{407FFABE-17BE-40D1-92FC-7A2C6C50AF63}" srcId="{6FAD7F87-242E-48A5-9E27-3E2586BD500D}" destId="{438DDCD5-F363-497A-8B2B-3445510054C0}" srcOrd="0" destOrd="0" parTransId="{98469627-B7C3-4365-A352-54071674B683}" sibTransId="{3C0AB551-202E-4338-BFC0-22568D75E721}"/>
    <dgm:cxn modelId="{469B54A6-C672-4BB5-9255-36049021422D}" srcId="{23E925CF-1827-481E-A683-F11DAF953D8F}" destId="{52A96162-0F45-4454-9C86-C77883598A86}" srcOrd="2" destOrd="0" parTransId="{C948DA29-17EC-4F8A-801F-35C1218DEB61}" sibTransId="{4284C34D-9876-43CF-806D-77265643C512}"/>
    <dgm:cxn modelId="{B1D395E5-45AF-4376-B4B3-2A8CED7B5E52}" srcId="{38A41A3A-90FB-45AE-A669-C9F8190D4BD8}" destId="{C0BCFC56-70F4-4D4D-9A28-F41F9C712F3A}" srcOrd="0" destOrd="0" parTransId="{89E888B1-D998-459A-8BF7-955C84238DA1}" sibTransId="{7CDE4B89-02F4-45CD-B937-A6ADC8D7E4F2}"/>
    <dgm:cxn modelId="{DC820D40-312C-4F5B-A87E-3D5A21713178}" srcId="{438DDCD5-F363-497A-8B2B-3445510054C0}" destId="{3B47F96F-2198-4017-8EC1-999E77C8719B}" srcOrd="0" destOrd="0" parTransId="{EA7A2062-228D-4B4E-B62A-F2A3038DDB19}" sibTransId="{1E5755AD-CD9A-4772-9C74-170854BB8940}"/>
    <dgm:cxn modelId="{B18C26A6-01AA-4CB9-90CF-6603180DAF08}" type="presParOf" srcId="{7B782E09-BA97-4D89-BAD4-D26836C0C1FA}" destId="{3BF6B63A-E443-4B37-A461-F4AB7829FAA9}" srcOrd="0" destOrd="0" presId="urn:microsoft.com/office/officeart/2005/8/layout/lProcess3"/>
    <dgm:cxn modelId="{5F71EF84-9564-45EB-8A66-194C111106D8}" type="presParOf" srcId="{3BF6B63A-E443-4B37-A461-F4AB7829FAA9}" destId="{8E67AEDE-C029-4309-9A17-59EF8363389F}" srcOrd="0" destOrd="0" presId="urn:microsoft.com/office/officeart/2005/8/layout/lProcess3"/>
    <dgm:cxn modelId="{D8201758-0D3E-447F-98C4-81068C8C0C5C}" type="presParOf" srcId="{3BF6B63A-E443-4B37-A461-F4AB7829FAA9}" destId="{171FB316-F395-466C-83DC-42FA07668749}" srcOrd="1" destOrd="0" presId="urn:microsoft.com/office/officeart/2005/8/layout/lProcess3"/>
    <dgm:cxn modelId="{6C79D3EF-558D-42BF-9399-CD4B287D3558}" type="presParOf" srcId="{3BF6B63A-E443-4B37-A461-F4AB7829FAA9}" destId="{C9ED8F21-D0D5-4B82-8FF2-D7DA74E36926}" srcOrd="2" destOrd="0" presId="urn:microsoft.com/office/officeart/2005/8/layout/lProcess3"/>
    <dgm:cxn modelId="{912EA619-FCA8-4C64-B466-5097328CDFE8}" type="presParOf" srcId="{3BF6B63A-E443-4B37-A461-F4AB7829FAA9}" destId="{0D7796B1-04C7-4887-9B16-4502873FD729}" srcOrd="3" destOrd="0" presId="urn:microsoft.com/office/officeart/2005/8/layout/lProcess3"/>
    <dgm:cxn modelId="{8B7140D9-6752-4431-A3AB-D440C7C4DFB0}" type="presParOf" srcId="{3BF6B63A-E443-4B37-A461-F4AB7829FAA9}" destId="{51C0945E-7549-467D-8DCF-C86307AEAD09}" srcOrd="4" destOrd="0" presId="urn:microsoft.com/office/officeart/2005/8/layout/lProcess3"/>
    <dgm:cxn modelId="{75B1B71A-D0D4-4116-A22B-E95803A0E358}" type="presParOf" srcId="{7B782E09-BA97-4D89-BAD4-D26836C0C1FA}" destId="{3440C85C-4A69-423B-9D08-D92BC9298D39}" srcOrd="1" destOrd="0" presId="urn:microsoft.com/office/officeart/2005/8/layout/lProcess3"/>
    <dgm:cxn modelId="{C67636F3-5F80-4A9F-9379-4A088E33CE2F}" type="presParOf" srcId="{7B782E09-BA97-4D89-BAD4-D26836C0C1FA}" destId="{49BD0F3A-0465-4BD4-99CF-845CD9D37563}" srcOrd="2" destOrd="0" presId="urn:microsoft.com/office/officeart/2005/8/layout/lProcess3"/>
    <dgm:cxn modelId="{19BC6785-93CF-448C-909F-09782836D061}" type="presParOf" srcId="{49BD0F3A-0465-4BD4-99CF-845CD9D37563}" destId="{0A632D15-F1AB-4CD3-84F1-ED5E9955459C}" srcOrd="0" destOrd="0" presId="urn:microsoft.com/office/officeart/2005/8/layout/lProcess3"/>
    <dgm:cxn modelId="{A5C2CAB3-AC70-4C2B-9E26-9A0D30320E8A}" type="presParOf" srcId="{49BD0F3A-0465-4BD4-99CF-845CD9D37563}" destId="{0F34C670-A049-426C-8932-07D4C1DEFE8D}" srcOrd="1" destOrd="0" presId="urn:microsoft.com/office/officeart/2005/8/layout/lProcess3"/>
    <dgm:cxn modelId="{5A50313A-69BF-4D38-AD33-8AB9A8A6DFCF}" type="presParOf" srcId="{49BD0F3A-0465-4BD4-99CF-845CD9D37563}" destId="{1FEEF323-D853-484C-BA63-C654B26B3B16}" srcOrd="2" destOrd="0" presId="urn:microsoft.com/office/officeart/2005/8/layout/lProcess3"/>
    <dgm:cxn modelId="{DA828D7F-76F6-4356-BE92-386744C7CD07}" type="presParOf" srcId="{49BD0F3A-0465-4BD4-99CF-845CD9D37563}" destId="{06B4E342-4ECF-48CB-A438-9F7D31B7F51E}" srcOrd="3" destOrd="0" presId="urn:microsoft.com/office/officeart/2005/8/layout/lProcess3"/>
    <dgm:cxn modelId="{ABCF88DD-0211-4CD2-9793-0A580DD410B1}" type="presParOf" srcId="{49BD0F3A-0465-4BD4-99CF-845CD9D37563}" destId="{10570792-5DE8-40F0-BA72-4DE5E91DD466}" srcOrd="4" destOrd="0" presId="urn:microsoft.com/office/officeart/2005/8/layout/lProcess3"/>
    <dgm:cxn modelId="{5C1EEBC7-ACCF-46A1-83CA-46CBDC7F800B}" type="presParOf" srcId="{49BD0F3A-0465-4BD4-99CF-845CD9D37563}" destId="{EA3B210A-5E30-4811-A81D-620C3BD7F659}" srcOrd="5" destOrd="0" presId="urn:microsoft.com/office/officeart/2005/8/layout/lProcess3"/>
    <dgm:cxn modelId="{B06620AE-F645-452F-A20D-7FAD64198F0E}" type="presParOf" srcId="{49BD0F3A-0465-4BD4-99CF-845CD9D37563}" destId="{2C780987-AD3D-48B8-A16B-A31009114A96}" srcOrd="6" destOrd="0" presId="urn:microsoft.com/office/officeart/2005/8/layout/lProcess3"/>
    <dgm:cxn modelId="{55DA093F-2647-44AC-97BC-52A84CEFBFFD}" type="presParOf" srcId="{7B782E09-BA97-4D89-BAD4-D26836C0C1FA}" destId="{4707E0F7-A5AB-4B0F-863B-CC2F2F61F700}" srcOrd="3" destOrd="0" presId="urn:microsoft.com/office/officeart/2005/8/layout/lProcess3"/>
    <dgm:cxn modelId="{3655435D-B526-423C-87D8-C97B26CF30F8}" type="presParOf" srcId="{7B782E09-BA97-4D89-BAD4-D26836C0C1FA}" destId="{552D9ED6-D6F1-4586-96FD-94500274E714}" srcOrd="4" destOrd="0" presId="urn:microsoft.com/office/officeart/2005/8/layout/lProcess3"/>
    <dgm:cxn modelId="{D54DD120-66B1-499A-B669-F9863214C68D}" type="presParOf" srcId="{552D9ED6-D6F1-4586-96FD-94500274E714}" destId="{39FDCD1A-0EE2-4896-A5D0-FB2DF9206755}" srcOrd="0" destOrd="0" presId="urn:microsoft.com/office/officeart/2005/8/layout/lProcess3"/>
    <dgm:cxn modelId="{F51F5383-50EC-4B7D-86C7-F923206EC048}" type="presParOf" srcId="{552D9ED6-D6F1-4586-96FD-94500274E714}" destId="{9AEDBCAA-2B06-4292-BCAA-DAD2A06E4ECC}" srcOrd="1" destOrd="0" presId="urn:microsoft.com/office/officeart/2005/8/layout/lProcess3"/>
    <dgm:cxn modelId="{E01438B1-9A4A-4C0C-BBC3-0507B5B30990}" type="presParOf" srcId="{552D9ED6-D6F1-4586-96FD-94500274E714}" destId="{B364190A-FB88-4B64-99D2-C7E39235BB25}" srcOrd="2" destOrd="0" presId="urn:microsoft.com/office/officeart/2005/8/layout/lProcess3"/>
    <dgm:cxn modelId="{DC7A19F5-8B37-4604-A110-EEF4EF0AFE90}" type="presParOf" srcId="{552D9ED6-D6F1-4586-96FD-94500274E714}" destId="{CF996F9A-4939-467D-B4F9-73CBA1527F97}" srcOrd="3" destOrd="0" presId="urn:microsoft.com/office/officeart/2005/8/layout/lProcess3"/>
    <dgm:cxn modelId="{CAAABCB8-6BCC-49BC-9000-4A0A56A37930}" type="presParOf" srcId="{552D9ED6-D6F1-4586-96FD-94500274E714}" destId="{69675D7D-C6BD-498F-998A-02A06AEB0543}" srcOrd="4" destOrd="0" presId="urn:microsoft.com/office/officeart/2005/8/layout/lProcess3"/>
    <dgm:cxn modelId="{62055962-6D80-4B3B-BD68-A77D5A6E1091}" type="presParOf" srcId="{552D9ED6-D6F1-4586-96FD-94500274E714}" destId="{B3AD697C-6460-4600-9828-39F065CBD1B3}" srcOrd="5" destOrd="0" presId="urn:microsoft.com/office/officeart/2005/8/layout/lProcess3"/>
    <dgm:cxn modelId="{01AFB05D-27D7-46F7-8DBB-D13EEC8D0A7C}" type="presParOf" srcId="{552D9ED6-D6F1-4586-96FD-94500274E714}" destId="{FDAF44BF-8EBD-4904-B1B1-31F525113D76}"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60E27F-076D-4C02-B538-40CB927D9FDA}" type="doc">
      <dgm:prSet loTypeId="urn:microsoft.com/office/officeart/2005/8/layout/radial3" loCatId="cycle" qsTypeId="urn:microsoft.com/office/officeart/2005/8/quickstyle/simple2" qsCatId="simple" csTypeId="urn:microsoft.com/office/officeart/2005/8/colors/colorful2" csCatId="colorful" phldr="1"/>
      <dgm:spPr/>
      <dgm:t>
        <a:bodyPr/>
        <a:lstStyle/>
        <a:p>
          <a:endParaRPr lang="en-US"/>
        </a:p>
      </dgm:t>
    </dgm:pt>
    <dgm:pt modelId="{744FCE2E-C2D3-44A9-B3DB-1536577F964B}">
      <dgm:prSet custT="1"/>
      <dgm:spPr/>
      <dgm:t>
        <a:bodyPr/>
        <a:lstStyle/>
        <a:p>
          <a:pPr rtl="0"/>
          <a:r>
            <a:rPr lang="en-US" sz="3600" dirty="0" smtClean="0"/>
            <a:t>Quality Tools for All</a:t>
          </a:r>
          <a:endParaRPr lang="en-US" sz="3600" dirty="0"/>
        </a:p>
      </dgm:t>
    </dgm:pt>
    <dgm:pt modelId="{329FC7C2-A144-4214-8229-168BD8D4EAFE}" type="parTrans" cxnId="{07B5A9A1-6DC5-4511-A79A-6EA4F78B56D6}">
      <dgm:prSet/>
      <dgm:spPr/>
      <dgm:t>
        <a:bodyPr/>
        <a:lstStyle/>
        <a:p>
          <a:endParaRPr lang="en-US" sz="2000"/>
        </a:p>
      </dgm:t>
    </dgm:pt>
    <dgm:pt modelId="{66228FFB-2AFB-4606-91AA-2DF300CFB4FD}" type="sibTrans" cxnId="{07B5A9A1-6DC5-4511-A79A-6EA4F78B56D6}">
      <dgm:prSet/>
      <dgm:spPr/>
      <dgm:t>
        <a:bodyPr/>
        <a:lstStyle/>
        <a:p>
          <a:endParaRPr lang="en-US" sz="2000"/>
        </a:p>
      </dgm:t>
    </dgm:pt>
    <dgm:pt modelId="{C97F2C95-A4BB-4A05-A1D9-7051472C8CB1}">
      <dgm:prSet custT="1"/>
      <dgm:spPr/>
      <dgm:t>
        <a:bodyPr/>
        <a:lstStyle/>
        <a:p>
          <a:pPr rtl="0"/>
          <a:r>
            <a:rPr lang="en-US" sz="1600" dirty="0" smtClean="0"/>
            <a:t>Unit Testing</a:t>
          </a:r>
          <a:endParaRPr lang="en-US" sz="1600" dirty="0"/>
        </a:p>
      </dgm:t>
    </dgm:pt>
    <dgm:pt modelId="{08EFBF7A-F350-4E9B-93AD-17F44BDE2F0D}" type="parTrans" cxnId="{C6FF4FF1-78C4-45EB-9A85-94D04E48D94B}">
      <dgm:prSet/>
      <dgm:spPr/>
      <dgm:t>
        <a:bodyPr/>
        <a:lstStyle/>
        <a:p>
          <a:endParaRPr lang="en-US" sz="2000"/>
        </a:p>
      </dgm:t>
    </dgm:pt>
    <dgm:pt modelId="{AD082604-33DC-4441-84BF-4457B81E1398}" type="sibTrans" cxnId="{C6FF4FF1-78C4-45EB-9A85-94D04E48D94B}">
      <dgm:prSet/>
      <dgm:spPr/>
      <dgm:t>
        <a:bodyPr/>
        <a:lstStyle/>
        <a:p>
          <a:endParaRPr lang="en-US" sz="2000"/>
        </a:p>
      </dgm:t>
    </dgm:pt>
    <dgm:pt modelId="{BA8D5BFF-7C62-4BAC-9259-B7104F132329}">
      <dgm:prSet custT="1"/>
      <dgm:spPr/>
      <dgm:t>
        <a:bodyPr/>
        <a:lstStyle/>
        <a:p>
          <a:pPr rtl="0"/>
          <a:r>
            <a:rPr lang="en-US" sz="1600" dirty="0" smtClean="0"/>
            <a:t>Database Testing</a:t>
          </a:r>
          <a:endParaRPr lang="en-US" sz="1600" dirty="0"/>
        </a:p>
      </dgm:t>
    </dgm:pt>
    <dgm:pt modelId="{4EACD638-EBC4-4A71-AC6C-C6D9CE5BA818}" type="parTrans" cxnId="{D81725C2-0900-428F-9C89-5560D7D93F10}">
      <dgm:prSet/>
      <dgm:spPr/>
      <dgm:t>
        <a:bodyPr/>
        <a:lstStyle/>
        <a:p>
          <a:endParaRPr lang="en-US" sz="2000"/>
        </a:p>
      </dgm:t>
    </dgm:pt>
    <dgm:pt modelId="{5071AD47-AE03-4250-B9ED-DDDDA50609FB}" type="sibTrans" cxnId="{D81725C2-0900-428F-9C89-5560D7D93F10}">
      <dgm:prSet/>
      <dgm:spPr/>
      <dgm:t>
        <a:bodyPr/>
        <a:lstStyle/>
        <a:p>
          <a:endParaRPr lang="en-US" sz="2000"/>
        </a:p>
      </dgm:t>
    </dgm:pt>
    <dgm:pt modelId="{509F4696-4B56-4E4C-831B-89FA522A66F4}">
      <dgm:prSet custT="1"/>
      <dgm:spPr/>
      <dgm:t>
        <a:bodyPr/>
        <a:lstStyle/>
        <a:p>
          <a:pPr rtl="0"/>
          <a:r>
            <a:rPr lang="en-US" sz="1600" dirty="0" smtClean="0"/>
            <a:t>Functional testing</a:t>
          </a:r>
          <a:endParaRPr lang="en-US" sz="1600" dirty="0"/>
        </a:p>
      </dgm:t>
    </dgm:pt>
    <dgm:pt modelId="{5CCB787E-086C-4B39-BDC4-92140BE444EC}" type="parTrans" cxnId="{EC85D954-0230-44B2-B817-F107C9DBB3D0}">
      <dgm:prSet/>
      <dgm:spPr/>
      <dgm:t>
        <a:bodyPr/>
        <a:lstStyle/>
        <a:p>
          <a:endParaRPr lang="en-US" sz="2000"/>
        </a:p>
      </dgm:t>
    </dgm:pt>
    <dgm:pt modelId="{437BA413-A9B8-4EE5-AA09-788DAB224B8A}" type="sibTrans" cxnId="{EC85D954-0230-44B2-B817-F107C9DBB3D0}">
      <dgm:prSet/>
      <dgm:spPr/>
      <dgm:t>
        <a:bodyPr/>
        <a:lstStyle/>
        <a:p>
          <a:endParaRPr lang="en-US" sz="2000"/>
        </a:p>
      </dgm:t>
    </dgm:pt>
    <dgm:pt modelId="{1CA2C27B-8BA9-4C79-8C69-312B3F10B7FC}">
      <dgm:prSet custT="1"/>
      <dgm:spPr/>
      <dgm:t>
        <a:bodyPr/>
        <a:lstStyle/>
        <a:p>
          <a:pPr rtl="0"/>
          <a:r>
            <a:rPr lang="en-US" sz="1600" dirty="0" smtClean="0"/>
            <a:t>Code Analysis</a:t>
          </a:r>
          <a:endParaRPr lang="en-US" sz="1600" dirty="0"/>
        </a:p>
      </dgm:t>
    </dgm:pt>
    <dgm:pt modelId="{A81B5F64-309C-4DAB-96F4-8CCDACA2576F}" type="parTrans" cxnId="{DF92A0AE-F18B-43DE-9364-FFDC234620B9}">
      <dgm:prSet/>
      <dgm:spPr/>
      <dgm:t>
        <a:bodyPr/>
        <a:lstStyle/>
        <a:p>
          <a:endParaRPr lang="en-US" sz="2000"/>
        </a:p>
      </dgm:t>
    </dgm:pt>
    <dgm:pt modelId="{0056FB3E-4F13-40A6-82E1-15D53B6140C7}" type="sibTrans" cxnId="{DF92A0AE-F18B-43DE-9364-FFDC234620B9}">
      <dgm:prSet/>
      <dgm:spPr/>
      <dgm:t>
        <a:bodyPr/>
        <a:lstStyle/>
        <a:p>
          <a:endParaRPr lang="en-US" sz="2000"/>
        </a:p>
      </dgm:t>
    </dgm:pt>
    <dgm:pt modelId="{7E7C22A7-8478-4819-9858-82EB815F8BEB}">
      <dgm:prSet custT="1"/>
      <dgm:spPr/>
      <dgm:t>
        <a:bodyPr/>
        <a:lstStyle/>
        <a:p>
          <a:pPr rtl="0"/>
          <a:r>
            <a:rPr lang="en-US" sz="1600" dirty="0" smtClean="0"/>
            <a:t>Profiling</a:t>
          </a:r>
          <a:endParaRPr lang="en-US" sz="1600" dirty="0"/>
        </a:p>
      </dgm:t>
    </dgm:pt>
    <dgm:pt modelId="{73F4EA30-DB75-46E8-825E-7C57DB457BB4}" type="parTrans" cxnId="{85D66127-E6AA-4ED1-82CD-5263E1D6AD49}">
      <dgm:prSet/>
      <dgm:spPr/>
      <dgm:t>
        <a:bodyPr/>
        <a:lstStyle/>
        <a:p>
          <a:endParaRPr lang="en-US" sz="2000"/>
        </a:p>
      </dgm:t>
    </dgm:pt>
    <dgm:pt modelId="{0DFBFD09-3C1E-441F-B71B-D15639A8283B}" type="sibTrans" cxnId="{85D66127-E6AA-4ED1-82CD-5263E1D6AD49}">
      <dgm:prSet/>
      <dgm:spPr/>
      <dgm:t>
        <a:bodyPr/>
        <a:lstStyle/>
        <a:p>
          <a:endParaRPr lang="en-US" sz="2000"/>
        </a:p>
      </dgm:t>
    </dgm:pt>
    <dgm:pt modelId="{4B3E81FD-F0B9-4A00-980F-ED534D0C3CCF}">
      <dgm:prSet custT="1"/>
      <dgm:spPr/>
      <dgm:t>
        <a:bodyPr/>
        <a:lstStyle/>
        <a:p>
          <a:pPr rtl="0"/>
          <a:r>
            <a:rPr lang="en-US" sz="1600" dirty="0" smtClean="0"/>
            <a:t>Load Testing</a:t>
          </a:r>
          <a:endParaRPr lang="en-US" sz="1600" dirty="0"/>
        </a:p>
      </dgm:t>
    </dgm:pt>
    <dgm:pt modelId="{A85690CB-AECE-4022-98A1-D6D684ED6460}" type="parTrans" cxnId="{02979306-9C66-4BFB-AC5E-DCEED161414B}">
      <dgm:prSet/>
      <dgm:spPr/>
      <dgm:t>
        <a:bodyPr/>
        <a:lstStyle/>
        <a:p>
          <a:endParaRPr lang="en-US" sz="2000"/>
        </a:p>
      </dgm:t>
    </dgm:pt>
    <dgm:pt modelId="{044A2EB3-5A38-42DD-9E17-D36F5534FD3B}" type="sibTrans" cxnId="{02979306-9C66-4BFB-AC5E-DCEED161414B}">
      <dgm:prSet/>
      <dgm:spPr/>
      <dgm:t>
        <a:bodyPr/>
        <a:lstStyle/>
        <a:p>
          <a:endParaRPr lang="en-US" sz="2000"/>
        </a:p>
      </dgm:t>
    </dgm:pt>
    <dgm:pt modelId="{7B101E34-9BF9-4264-ADE4-3BE1B60C1BD4}" type="pres">
      <dgm:prSet presAssocID="{EA60E27F-076D-4C02-B538-40CB927D9FDA}" presName="composite" presStyleCnt="0">
        <dgm:presLayoutVars>
          <dgm:chMax val="1"/>
          <dgm:dir/>
          <dgm:resizeHandles val="exact"/>
        </dgm:presLayoutVars>
      </dgm:prSet>
      <dgm:spPr/>
      <dgm:t>
        <a:bodyPr/>
        <a:lstStyle/>
        <a:p>
          <a:endParaRPr lang="en-US"/>
        </a:p>
      </dgm:t>
    </dgm:pt>
    <dgm:pt modelId="{122CE918-1C13-49B9-AE5C-7FA6A7AB7CE8}" type="pres">
      <dgm:prSet presAssocID="{EA60E27F-076D-4C02-B538-40CB927D9FDA}" presName="radial" presStyleCnt="0">
        <dgm:presLayoutVars>
          <dgm:animLvl val="ctr"/>
        </dgm:presLayoutVars>
      </dgm:prSet>
      <dgm:spPr/>
    </dgm:pt>
    <dgm:pt modelId="{F71F141A-D9A9-4798-9DC6-37DBFD3B3956}" type="pres">
      <dgm:prSet presAssocID="{744FCE2E-C2D3-44A9-B3DB-1536577F964B}" presName="centerShape" presStyleLbl="vennNode1" presStyleIdx="0" presStyleCnt="7"/>
      <dgm:spPr/>
      <dgm:t>
        <a:bodyPr/>
        <a:lstStyle/>
        <a:p>
          <a:endParaRPr lang="en-US"/>
        </a:p>
      </dgm:t>
    </dgm:pt>
    <dgm:pt modelId="{B807269A-14EC-48B4-AF3D-C77A3C8E4548}" type="pres">
      <dgm:prSet presAssocID="{C97F2C95-A4BB-4A05-A1D9-7051472C8CB1}" presName="node" presStyleLbl="vennNode1" presStyleIdx="1" presStyleCnt="7">
        <dgm:presLayoutVars>
          <dgm:bulletEnabled val="1"/>
        </dgm:presLayoutVars>
      </dgm:prSet>
      <dgm:spPr/>
      <dgm:t>
        <a:bodyPr/>
        <a:lstStyle/>
        <a:p>
          <a:endParaRPr lang="en-US"/>
        </a:p>
      </dgm:t>
    </dgm:pt>
    <dgm:pt modelId="{79D74D68-D5A1-44D4-A2B4-B5F02A4B75D1}" type="pres">
      <dgm:prSet presAssocID="{BA8D5BFF-7C62-4BAC-9259-B7104F132329}" presName="node" presStyleLbl="vennNode1" presStyleIdx="2" presStyleCnt="7">
        <dgm:presLayoutVars>
          <dgm:bulletEnabled val="1"/>
        </dgm:presLayoutVars>
      </dgm:prSet>
      <dgm:spPr/>
      <dgm:t>
        <a:bodyPr/>
        <a:lstStyle/>
        <a:p>
          <a:endParaRPr lang="en-US"/>
        </a:p>
      </dgm:t>
    </dgm:pt>
    <dgm:pt modelId="{F1CEE431-7A96-4A42-B899-BCF8A643717B}" type="pres">
      <dgm:prSet presAssocID="{509F4696-4B56-4E4C-831B-89FA522A66F4}" presName="node" presStyleLbl="vennNode1" presStyleIdx="3" presStyleCnt="7">
        <dgm:presLayoutVars>
          <dgm:bulletEnabled val="1"/>
        </dgm:presLayoutVars>
      </dgm:prSet>
      <dgm:spPr/>
      <dgm:t>
        <a:bodyPr/>
        <a:lstStyle/>
        <a:p>
          <a:endParaRPr lang="en-US"/>
        </a:p>
      </dgm:t>
    </dgm:pt>
    <dgm:pt modelId="{38231E2A-0122-484E-A8C0-8206F2AC0E0A}" type="pres">
      <dgm:prSet presAssocID="{1CA2C27B-8BA9-4C79-8C69-312B3F10B7FC}" presName="node" presStyleLbl="vennNode1" presStyleIdx="4" presStyleCnt="7">
        <dgm:presLayoutVars>
          <dgm:bulletEnabled val="1"/>
        </dgm:presLayoutVars>
      </dgm:prSet>
      <dgm:spPr/>
      <dgm:t>
        <a:bodyPr/>
        <a:lstStyle/>
        <a:p>
          <a:endParaRPr lang="en-US"/>
        </a:p>
      </dgm:t>
    </dgm:pt>
    <dgm:pt modelId="{3D3A5D16-753A-4E70-B1FB-64143176F9CD}" type="pres">
      <dgm:prSet presAssocID="{7E7C22A7-8478-4819-9858-82EB815F8BEB}" presName="node" presStyleLbl="vennNode1" presStyleIdx="5" presStyleCnt="7">
        <dgm:presLayoutVars>
          <dgm:bulletEnabled val="1"/>
        </dgm:presLayoutVars>
      </dgm:prSet>
      <dgm:spPr/>
      <dgm:t>
        <a:bodyPr/>
        <a:lstStyle/>
        <a:p>
          <a:endParaRPr lang="en-US"/>
        </a:p>
      </dgm:t>
    </dgm:pt>
    <dgm:pt modelId="{75D30CFD-67ED-4288-8664-F83FCE72AF6B}" type="pres">
      <dgm:prSet presAssocID="{4B3E81FD-F0B9-4A00-980F-ED534D0C3CCF}" presName="node" presStyleLbl="vennNode1" presStyleIdx="6" presStyleCnt="7">
        <dgm:presLayoutVars>
          <dgm:bulletEnabled val="1"/>
        </dgm:presLayoutVars>
      </dgm:prSet>
      <dgm:spPr/>
      <dgm:t>
        <a:bodyPr/>
        <a:lstStyle/>
        <a:p>
          <a:endParaRPr lang="en-US"/>
        </a:p>
      </dgm:t>
    </dgm:pt>
  </dgm:ptLst>
  <dgm:cxnLst>
    <dgm:cxn modelId="{68E56BDE-903B-4FD7-B3D0-5A7A72FD13D5}" type="presOf" srcId="{BA8D5BFF-7C62-4BAC-9259-B7104F132329}" destId="{79D74D68-D5A1-44D4-A2B4-B5F02A4B75D1}" srcOrd="0" destOrd="0" presId="urn:microsoft.com/office/officeart/2005/8/layout/radial3"/>
    <dgm:cxn modelId="{2EAAD95B-7CDE-4558-8BB6-EA74E6228452}" type="presOf" srcId="{7E7C22A7-8478-4819-9858-82EB815F8BEB}" destId="{3D3A5D16-753A-4E70-B1FB-64143176F9CD}" srcOrd="0" destOrd="0" presId="urn:microsoft.com/office/officeart/2005/8/layout/radial3"/>
    <dgm:cxn modelId="{EC85D954-0230-44B2-B817-F107C9DBB3D0}" srcId="{744FCE2E-C2D3-44A9-B3DB-1536577F964B}" destId="{509F4696-4B56-4E4C-831B-89FA522A66F4}" srcOrd="2" destOrd="0" parTransId="{5CCB787E-086C-4B39-BDC4-92140BE444EC}" sibTransId="{437BA413-A9B8-4EE5-AA09-788DAB224B8A}"/>
    <dgm:cxn modelId="{E628E687-361A-4500-B3BE-F4BC7907A642}" type="presOf" srcId="{EA60E27F-076D-4C02-B538-40CB927D9FDA}" destId="{7B101E34-9BF9-4264-ADE4-3BE1B60C1BD4}" srcOrd="0" destOrd="0" presId="urn:microsoft.com/office/officeart/2005/8/layout/radial3"/>
    <dgm:cxn modelId="{07B5A9A1-6DC5-4511-A79A-6EA4F78B56D6}" srcId="{EA60E27F-076D-4C02-B538-40CB927D9FDA}" destId="{744FCE2E-C2D3-44A9-B3DB-1536577F964B}" srcOrd="0" destOrd="0" parTransId="{329FC7C2-A144-4214-8229-168BD8D4EAFE}" sibTransId="{66228FFB-2AFB-4606-91AA-2DF300CFB4FD}"/>
    <dgm:cxn modelId="{496E2BA3-EC48-4B08-9AA8-47DE154FC7F5}" type="presOf" srcId="{4B3E81FD-F0B9-4A00-980F-ED534D0C3CCF}" destId="{75D30CFD-67ED-4288-8664-F83FCE72AF6B}" srcOrd="0" destOrd="0" presId="urn:microsoft.com/office/officeart/2005/8/layout/radial3"/>
    <dgm:cxn modelId="{0E0217D5-0C7B-4BD9-8A93-342816A81183}" type="presOf" srcId="{C97F2C95-A4BB-4A05-A1D9-7051472C8CB1}" destId="{B807269A-14EC-48B4-AF3D-C77A3C8E4548}" srcOrd="0" destOrd="0" presId="urn:microsoft.com/office/officeart/2005/8/layout/radial3"/>
    <dgm:cxn modelId="{5110DA33-3CF9-4E91-95D9-D3B5E56807FA}" type="presOf" srcId="{1CA2C27B-8BA9-4C79-8C69-312B3F10B7FC}" destId="{38231E2A-0122-484E-A8C0-8206F2AC0E0A}" srcOrd="0" destOrd="0" presId="urn:microsoft.com/office/officeart/2005/8/layout/radial3"/>
    <dgm:cxn modelId="{DA41CC6E-D305-458B-88E4-0F1C83A5587A}" type="presOf" srcId="{509F4696-4B56-4E4C-831B-89FA522A66F4}" destId="{F1CEE431-7A96-4A42-B899-BCF8A643717B}" srcOrd="0" destOrd="0" presId="urn:microsoft.com/office/officeart/2005/8/layout/radial3"/>
    <dgm:cxn modelId="{85D66127-E6AA-4ED1-82CD-5263E1D6AD49}" srcId="{744FCE2E-C2D3-44A9-B3DB-1536577F964B}" destId="{7E7C22A7-8478-4819-9858-82EB815F8BEB}" srcOrd="4" destOrd="0" parTransId="{73F4EA30-DB75-46E8-825E-7C57DB457BB4}" sibTransId="{0DFBFD09-3C1E-441F-B71B-D15639A8283B}"/>
    <dgm:cxn modelId="{DF92A0AE-F18B-43DE-9364-FFDC234620B9}" srcId="{744FCE2E-C2D3-44A9-B3DB-1536577F964B}" destId="{1CA2C27B-8BA9-4C79-8C69-312B3F10B7FC}" srcOrd="3" destOrd="0" parTransId="{A81B5F64-309C-4DAB-96F4-8CCDACA2576F}" sibTransId="{0056FB3E-4F13-40A6-82E1-15D53B6140C7}"/>
    <dgm:cxn modelId="{D81725C2-0900-428F-9C89-5560D7D93F10}" srcId="{744FCE2E-C2D3-44A9-B3DB-1536577F964B}" destId="{BA8D5BFF-7C62-4BAC-9259-B7104F132329}" srcOrd="1" destOrd="0" parTransId="{4EACD638-EBC4-4A71-AC6C-C6D9CE5BA818}" sibTransId="{5071AD47-AE03-4250-B9ED-DDDDA50609FB}"/>
    <dgm:cxn modelId="{C6FF4FF1-78C4-45EB-9A85-94D04E48D94B}" srcId="{744FCE2E-C2D3-44A9-B3DB-1536577F964B}" destId="{C97F2C95-A4BB-4A05-A1D9-7051472C8CB1}" srcOrd="0" destOrd="0" parTransId="{08EFBF7A-F350-4E9B-93AD-17F44BDE2F0D}" sibTransId="{AD082604-33DC-4441-84BF-4457B81E1398}"/>
    <dgm:cxn modelId="{F0D1B698-56FE-4926-AADD-604C38573C1D}" type="presOf" srcId="{744FCE2E-C2D3-44A9-B3DB-1536577F964B}" destId="{F71F141A-D9A9-4798-9DC6-37DBFD3B3956}" srcOrd="0" destOrd="0" presId="urn:microsoft.com/office/officeart/2005/8/layout/radial3"/>
    <dgm:cxn modelId="{02979306-9C66-4BFB-AC5E-DCEED161414B}" srcId="{744FCE2E-C2D3-44A9-B3DB-1536577F964B}" destId="{4B3E81FD-F0B9-4A00-980F-ED534D0C3CCF}" srcOrd="5" destOrd="0" parTransId="{A85690CB-AECE-4022-98A1-D6D684ED6460}" sibTransId="{044A2EB3-5A38-42DD-9E17-D36F5534FD3B}"/>
    <dgm:cxn modelId="{82C67698-3DFB-4953-ABD4-4DC783558F01}" type="presParOf" srcId="{7B101E34-9BF9-4264-ADE4-3BE1B60C1BD4}" destId="{122CE918-1C13-49B9-AE5C-7FA6A7AB7CE8}" srcOrd="0" destOrd="0" presId="urn:microsoft.com/office/officeart/2005/8/layout/radial3"/>
    <dgm:cxn modelId="{B0C3E436-FB73-4BC9-B671-FFBB295A2C41}" type="presParOf" srcId="{122CE918-1C13-49B9-AE5C-7FA6A7AB7CE8}" destId="{F71F141A-D9A9-4798-9DC6-37DBFD3B3956}" srcOrd="0" destOrd="0" presId="urn:microsoft.com/office/officeart/2005/8/layout/radial3"/>
    <dgm:cxn modelId="{7EC974DC-4B54-4AAD-93F4-DC6E4B545249}" type="presParOf" srcId="{122CE918-1C13-49B9-AE5C-7FA6A7AB7CE8}" destId="{B807269A-14EC-48B4-AF3D-C77A3C8E4548}" srcOrd="1" destOrd="0" presId="urn:microsoft.com/office/officeart/2005/8/layout/radial3"/>
    <dgm:cxn modelId="{0071A6D0-74DD-4C9E-9B31-9C63F09338CA}" type="presParOf" srcId="{122CE918-1C13-49B9-AE5C-7FA6A7AB7CE8}" destId="{79D74D68-D5A1-44D4-A2B4-B5F02A4B75D1}" srcOrd="2" destOrd="0" presId="urn:microsoft.com/office/officeart/2005/8/layout/radial3"/>
    <dgm:cxn modelId="{9CB6E2AC-B3CC-43C0-AFAB-26DB94C3BFF8}" type="presParOf" srcId="{122CE918-1C13-49B9-AE5C-7FA6A7AB7CE8}" destId="{F1CEE431-7A96-4A42-B899-BCF8A643717B}" srcOrd="3" destOrd="0" presId="urn:microsoft.com/office/officeart/2005/8/layout/radial3"/>
    <dgm:cxn modelId="{A4FAD726-9C88-4046-B7E4-07D828E2975C}" type="presParOf" srcId="{122CE918-1C13-49B9-AE5C-7FA6A7AB7CE8}" destId="{38231E2A-0122-484E-A8C0-8206F2AC0E0A}" srcOrd="4" destOrd="0" presId="urn:microsoft.com/office/officeart/2005/8/layout/radial3"/>
    <dgm:cxn modelId="{0D3952A6-B8DB-495B-A0A2-0C2E4DEE5595}" type="presParOf" srcId="{122CE918-1C13-49B9-AE5C-7FA6A7AB7CE8}" destId="{3D3A5D16-753A-4E70-B1FB-64143176F9CD}" srcOrd="5" destOrd="0" presId="urn:microsoft.com/office/officeart/2005/8/layout/radial3"/>
    <dgm:cxn modelId="{1FBBEAF9-5793-4D4A-8C72-B94DBEB8D9A1}" type="presParOf" srcId="{122CE918-1C13-49B9-AE5C-7FA6A7AB7CE8}" destId="{75D30CFD-67ED-4288-8664-F83FCE72AF6B}"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24CC5F-B76D-4786-98DD-DBD33FD58560}" type="doc">
      <dgm:prSet loTypeId="urn:microsoft.com/office/officeart/2005/8/layout/vList2" loCatId="list" qsTypeId="urn:microsoft.com/office/officeart/2005/8/quickstyle/simple5" qsCatId="simple" csTypeId="urn:microsoft.com/office/officeart/2005/8/colors/colorful3" csCatId="colorful"/>
      <dgm:spPr/>
      <dgm:t>
        <a:bodyPr/>
        <a:lstStyle/>
        <a:p>
          <a:endParaRPr lang="en-US"/>
        </a:p>
      </dgm:t>
    </dgm:pt>
    <dgm:pt modelId="{08748956-CBCA-4C64-B924-A2D4E0C12B58}">
      <dgm:prSet/>
      <dgm:spPr/>
      <dgm:t>
        <a:bodyPr/>
        <a:lstStyle/>
        <a:p>
          <a:pPr rtl="0"/>
          <a:r>
            <a:rPr lang="en-US" dirty="0" smtClean="0"/>
            <a:t>Take control of database change</a:t>
          </a:r>
          <a:endParaRPr lang="en-US" dirty="0"/>
        </a:p>
      </dgm:t>
    </dgm:pt>
    <dgm:pt modelId="{A1A3F419-AAEF-4430-BEA2-446BF7B37FDB}" type="parTrans" cxnId="{B9BD66B8-0C4A-450A-90D4-733892956E64}">
      <dgm:prSet/>
      <dgm:spPr/>
      <dgm:t>
        <a:bodyPr/>
        <a:lstStyle/>
        <a:p>
          <a:endParaRPr lang="en-US"/>
        </a:p>
      </dgm:t>
    </dgm:pt>
    <dgm:pt modelId="{7C2F77E7-8C09-4CA7-82E8-4162A22377E0}" type="sibTrans" cxnId="{B9BD66B8-0C4A-450A-90D4-733892956E64}">
      <dgm:prSet/>
      <dgm:spPr/>
      <dgm:t>
        <a:bodyPr/>
        <a:lstStyle/>
        <a:p>
          <a:endParaRPr lang="en-US"/>
        </a:p>
      </dgm:t>
    </dgm:pt>
    <dgm:pt modelId="{3BADCC23-BD55-41A8-83BC-B1FC0876A6AB}">
      <dgm:prSet/>
      <dgm:spPr/>
      <dgm:t>
        <a:bodyPr/>
        <a:lstStyle/>
        <a:p>
          <a:pPr rtl="0"/>
          <a:r>
            <a:rPr lang="en-US" dirty="0" smtClean="0"/>
            <a:t>Offline, change management of the schema</a:t>
          </a:r>
          <a:endParaRPr lang="en-US" dirty="0"/>
        </a:p>
      </dgm:t>
    </dgm:pt>
    <dgm:pt modelId="{C8B6A1BC-CE7C-4AAF-9CCA-F36A0F962396}" type="parTrans" cxnId="{07CABE82-6F04-4A1A-B920-03D859A596F5}">
      <dgm:prSet/>
      <dgm:spPr/>
      <dgm:t>
        <a:bodyPr/>
        <a:lstStyle/>
        <a:p>
          <a:endParaRPr lang="en-US"/>
        </a:p>
      </dgm:t>
    </dgm:pt>
    <dgm:pt modelId="{7DD8B46F-585D-4C00-B4B0-E45EBCB90171}" type="sibTrans" cxnId="{07CABE82-6F04-4A1A-B920-03D859A596F5}">
      <dgm:prSet/>
      <dgm:spPr/>
      <dgm:t>
        <a:bodyPr/>
        <a:lstStyle/>
        <a:p>
          <a:endParaRPr lang="en-US"/>
        </a:p>
      </dgm:t>
    </dgm:pt>
    <dgm:pt modelId="{C45FCEBE-E925-4D94-A791-12FF54E131D6}">
      <dgm:prSet/>
      <dgm:spPr/>
      <dgm:t>
        <a:bodyPr/>
        <a:lstStyle/>
        <a:p>
          <a:pPr rtl="0"/>
          <a:r>
            <a:rPr lang="en-US" dirty="0" smtClean="0"/>
            <a:t>Refactoring of database objects</a:t>
          </a:r>
          <a:endParaRPr lang="en-US" dirty="0"/>
        </a:p>
      </dgm:t>
    </dgm:pt>
    <dgm:pt modelId="{6A2C560F-DCDF-4768-BA71-306D5A2A2035}" type="parTrans" cxnId="{ABFE2180-3DCA-4F8F-B29A-5FC519CA980D}">
      <dgm:prSet/>
      <dgm:spPr/>
      <dgm:t>
        <a:bodyPr/>
        <a:lstStyle/>
        <a:p>
          <a:endParaRPr lang="en-US"/>
        </a:p>
      </dgm:t>
    </dgm:pt>
    <dgm:pt modelId="{EDD6BCCA-1163-4041-99D7-1396BF5790D8}" type="sibTrans" cxnId="{ABFE2180-3DCA-4F8F-B29A-5FC519CA980D}">
      <dgm:prSet/>
      <dgm:spPr/>
      <dgm:t>
        <a:bodyPr/>
        <a:lstStyle/>
        <a:p>
          <a:endParaRPr lang="en-US"/>
        </a:p>
      </dgm:t>
    </dgm:pt>
    <dgm:pt modelId="{4C0091F1-2FC9-4D10-AB7E-84BCB3ADC14F}">
      <dgm:prSet/>
      <dgm:spPr/>
      <dgm:t>
        <a:bodyPr/>
        <a:lstStyle/>
        <a:p>
          <a:pPr rtl="0"/>
          <a:r>
            <a:rPr lang="en-US" dirty="0" smtClean="0"/>
            <a:t>Automate database testing</a:t>
          </a:r>
          <a:endParaRPr lang="en-US" dirty="0"/>
        </a:p>
      </dgm:t>
    </dgm:pt>
    <dgm:pt modelId="{2494D08C-96E7-4CE3-9831-94B3223E39D9}" type="parTrans" cxnId="{D5AD7BC8-CA5D-482E-AEEB-5A7DDB24A185}">
      <dgm:prSet/>
      <dgm:spPr/>
      <dgm:t>
        <a:bodyPr/>
        <a:lstStyle/>
        <a:p>
          <a:endParaRPr lang="en-US"/>
        </a:p>
      </dgm:t>
    </dgm:pt>
    <dgm:pt modelId="{8049D1CC-CE40-444E-AEE3-B45D6DC5BC4F}" type="sibTrans" cxnId="{D5AD7BC8-CA5D-482E-AEEB-5A7DDB24A185}">
      <dgm:prSet/>
      <dgm:spPr/>
      <dgm:t>
        <a:bodyPr/>
        <a:lstStyle/>
        <a:p>
          <a:endParaRPr lang="en-US"/>
        </a:p>
      </dgm:t>
    </dgm:pt>
    <dgm:pt modelId="{23813C19-443D-4EF6-8B6A-DFB161CA680D}">
      <dgm:prSet/>
      <dgm:spPr/>
      <dgm:t>
        <a:bodyPr/>
        <a:lstStyle/>
        <a:p>
          <a:pPr rtl="0"/>
          <a:r>
            <a:rPr lang="en-US" dirty="0" smtClean="0"/>
            <a:t>Unit testing for Stored </a:t>
          </a:r>
          <a:r>
            <a:rPr lang="en-US" dirty="0" err="1" smtClean="0"/>
            <a:t>Procs</a:t>
          </a:r>
          <a:endParaRPr lang="en-US" dirty="0"/>
        </a:p>
      </dgm:t>
    </dgm:pt>
    <dgm:pt modelId="{0356D661-06A0-43D7-8A17-F4E4F32AB6E4}" type="parTrans" cxnId="{95A7FF9D-67FB-47B7-82B1-0CFEC4F19384}">
      <dgm:prSet/>
      <dgm:spPr/>
      <dgm:t>
        <a:bodyPr/>
        <a:lstStyle/>
        <a:p>
          <a:endParaRPr lang="en-US"/>
        </a:p>
      </dgm:t>
    </dgm:pt>
    <dgm:pt modelId="{BD8A55E6-F810-433B-BF26-925BF0D3A059}" type="sibTrans" cxnId="{95A7FF9D-67FB-47B7-82B1-0CFEC4F19384}">
      <dgm:prSet/>
      <dgm:spPr/>
      <dgm:t>
        <a:bodyPr/>
        <a:lstStyle/>
        <a:p>
          <a:endParaRPr lang="en-US"/>
        </a:p>
      </dgm:t>
    </dgm:pt>
    <dgm:pt modelId="{C241D43B-89F7-4003-8D4B-877D365386CE}">
      <dgm:prSet/>
      <dgm:spPr/>
      <dgm:t>
        <a:bodyPr/>
        <a:lstStyle/>
        <a:p>
          <a:pPr rtl="0"/>
          <a:r>
            <a:rPr lang="en-US" dirty="0" smtClean="0"/>
            <a:t>Automatic generation of meaningful test data</a:t>
          </a:r>
          <a:endParaRPr lang="en-US" dirty="0"/>
        </a:p>
      </dgm:t>
    </dgm:pt>
    <dgm:pt modelId="{FD14963D-B26E-44A0-9B4C-29CAEF88CA0C}" type="parTrans" cxnId="{5A215F7A-FF58-4C86-8328-91D8A10FC7B4}">
      <dgm:prSet/>
      <dgm:spPr/>
      <dgm:t>
        <a:bodyPr/>
        <a:lstStyle/>
        <a:p>
          <a:endParaRPr lang="en-US"/>
        </a:p>
      </dgm:t>
    </dgm:pt>
    <dgm:pt modelId="{127BF04C-6B58-46C9-BAB6-72F163623D5B}" type="sibTrans" cxnId="{5A215F7A-FF58-4C86-8328-91D8A10FC7B4}">
      <dgm:prSet/>
      <dgm:spPr/>
      <dgm:t>
        <a:bodyPr/>
        <a:lstStyle/>
        <a:p>
          <a:endParaRPr lang="en-US"/>
        </a:p>
      </dgm:t>
    </dgm:pt>
    <dgm:pt modelId="{60229A78-6B34-4C04-BFBF-944927DB3EF2}">
      <dgm:prSet/>
      <dgm:spPr/>
      <dgm:t>
        <a:bodyPr/>
        <a:lstStyle/>
        <a:p>
          <a:pPr rtl="0"/>
          <a:r>
            <a:rPr lang="en-US" dirty="0" smtClean="0"/>
            <a:t>Bring data professionals into the lifecycle</a:t>
          </a:r>
          <a:endParaRPr lang="en-US" dirty="0"/>
        </a:p>
      </dgm:t>
    </dgm:pt>
    <dgm:pt modelId="{2B1C7F7A-CC6C-47FF-ACD3-96BB6663FE50}" type="parTrans" cxnId="{BDB278C8-BA33-4CF3-BBC4-476474E12CE4}">
      <dgm:prSet/>
      <dgm:spPr/>
      <dgm:t>
        <a:bodyPr/>
        <a:lstStyle/>
        <a:p>
          <a:endParaRPr lang="en-US"/>
        </a:p>
      </dgm:t>
    </dgm:pt>
    <dgm:pt modelId="{7DC9A3F0-29A0-4DB3-9AD7-986191F8CFD8}" type="sibTrans" cxnId="{BDB278C8-BA33-4CF3-BBC4-476474E12CE4}">
      <dgm:prSet/>
      <dgm:spPr/>
      <dgm:t>
        <a:bodyPr/>
        <a:lstStyle/>
        <a:p>
          <a:endParaRPr lang="en-US"/>
        </a:p>
      </dgm:t>
    </dgm:pt>
    <dgm:pt modelId="{0A880A99-0826-41DF-A285-CF4F63F4BE81}">
      <dgm:prSet/>
      <dgm:spPr/>
      <dgm:t>
        <a:bodyPr/>
        <a:lstStyle/>
        <a:p>
          <a:pPr rtl="0"/>
          <a:r>
            <a:rPr lang="en-US" dirty="0" smtClean="0"/>
            <a:t>Work Item tracking for database changes</a:t>
          </a:r>
          <a:endParaRPr lang="en-US" dirty="0"/>
        </a:p>
      </dgm:t>
    </dgm:pt>
    <dgm:pt modelId="{1024EA6E-A543-4BB7-9027-8E06851F8217}" type="parTrans" cxnId="{1328CE60-CDFD-41A9-80CD-DECB393FBA40}">
      <dgm:prSet/>
      <dgm:spPr/>
      <dgm:t>
        <a:bodyPr/>
        <a:lstStyle/>
        <a:p>
          <a:endParaRPr lang="en-US"/>
        </a:p>
      </dgm:t>
    </dgm:pt>
    <dgm:pt modelId="{54E3919D-2CA4-4554-9129-8C30B7FE3B71}" type="sibTrans" cxnId="{1328CE60-CDFD-41A9-80CD-DECB393FBA40}">
      <dgm:prSet/>
      <dgm:spPr/>
      <dgm:t>
        <a:bodyPr/>
        <a:lstStyle/>
        <a:p>
          <a:endParaRPr lang="en-US"/>
        </a:p>
      </dgm:t>
    </dgm:pt>
    <dgm:pt modelId="{1A850523-D5B4-43E2-AB67-6041F2401BE4}" type="pres">
      <dgm:prSet presAssocID="{B124CC5F-B76D-4786-98DD-DBD33FD58560}" presName="linear" presStyleCnt="0">
        <dgm:presLayoutVars>
          <dgm:animLvl val="lvl"/>
          <dgm:resizeHandles val="exact"/>
        </dgm:presLayoutVars>
      </dgm:prSet>
      <dgm:spPr/>
      <dgm:t>
        <a:bodyPr/>
        <a:lstStyle/>
        <a:p>
          <a:endParaRPr lang="en-US"/>
        </a:p>
      </dgm:t>
    </dgm:pt>
    <dgm:pt modelId="{68A25AAF-080F-4706-81A0-B0B06BC24E4E}" type="pres">
      <dgm:prSet presAssocID="{08748956-CBCA-4C64-B924-A2D4E0C12B58}" presName="parentText" presStyleLbl="node1" presStyleIdx="0" presStyleCnt="3">
        <dgm:presLayoutVars>
          <dgm:chMax val="0"/>
          <dgm:bulletEnabled val="1"/>
        </dgm:presLayoutVars>
      </dgm:prSet>
      <dgm:spPr/>
      <dgm:t>
        <a:bodyPr/>
        <a:lstStyle/>
        <a:p>
          <a:endParaRPr lang="en-US"/>
        </a:p>
      </dgm:t>
    </dgm:pt>
    <dgm:pt modelId="{B6CEA76D-608C-422D-9F5B-F1419B8C65EF}" type="pres">
      <dgm:prSet presAssocID="{08748956-CBCA-4C64-B924-A2D4E0C12B58}" presName="childText" presStyleLbl="revTx" presStyleIdx="0" presStyleCnt="3">
        <dgm:presLayoutVars>
          <dgm:bulletEnabled val="1"/>
        </dgm:presLayoutVars>
      </dgm:prSet>
      <dgm:spPr/>
      <dgm:t>
        <a:bodyPr/>
        <a:lstStyle/>
        <a:p>
          <a:endParaRPr lang="en-US"/>
        </a:p>
      </dgm:t>
    </dgm:pt>
    <dgm:pt modelId="{13CE0975-CD64-4440-81DF-CEEE04B1AE73}" type="pres">
      <dgm:prSet presAssocID="{4C0091F1-2FC9-4D10-AB7E-84BCB3ADC14F}" presName="parentText" presStyleLbl="node1" presStyleIdx="1" presStyleCnt="3">
        <dgm:presLayoutVars>
          <dgm:chMax val="0"/>
          <dgm:bulletEnabled val="1"/>
        </dgm:presLayoutVars>
      </dgm:prSet>
      <dgm:spPr/>
      <dgm:t>
        <a:bodyPr/>
        <a:lstStyle/>
        <a:p>
          <a:endParaRPr lang="en-US"/>
        </a:p>
      </dgm:t>
    </dgm:pt>
    <dgm:pt modelId="{B7678212-5C26-490B-BC18-867DF9709E26}" type="pres">
      <dgm:prSet presAssocID="{4C0091F1-2FC9-4D10-AB7E-84BCB3ADC14F}" presName="childText" presStyleLbl="revTx" presStyleIdx="1" presStyleCnt="3">
        <dgm:presLayoutVars>
          <dgm:bulletEnabled val="1"/>
        </dgm:presLayoutVars>
      </dgm:prSet>
      <dgm:spPr/>
      <dgm:t>
        <a:bodyPr/>
        <a:lstStyle/>
        <a:p>
          <a:endParaRPr lang="en-US"/>
        </a:p>
      </dgm:t>
    </dgm:pt>
    <dgm:pt modelId="{9DCF4632-2216-4B06-81D6-3D24A42F82E0}" type="pres">
      <dgm:prSet presAssocID="{60229A78-6B34-4C04-BFBF-944927DB3EF2}" presName="parentText" presStyleLbl="node1" presStyleIdx="2" presStyleCnt="3">
        <dgm:presLayoutVars>
          <dgm:chMax val="0"/>
          <dgm:bulletEnabled val="1"/>
        </dgm:presLayoutVars>
      </dgm:prSet>
      <dgm:spPr/>
      <dgm:t>
        <a:bodyPr/>
        <a:lstStyle/>
        <a:p>
          <a:endParaRPr lang="en-US"/>
        </a:p>
      </dgm:t>
    </dgm:pt>
    <dgm:pt modelId="{52B11545-08E9-4749-AF44-B501E1C6D0D1}" type="pres">
      <dgm:prSet presAssocID="{60229A78-6B34-4C04-BFBF-944927DB3EF2}" presName="childText" presStyleLbl="revTx" presStyleIdx="2" presStyleCnt="3">
        <dgm:presLayoutVars>
          <dgm:bulletEnabled val="1"/>
        </dgm:presLayoutVars>
      </dgm:prSet>
      <dgm:spPr/>
      <dgm:t>
        <a:bodyPr/>
        <a:lstStyle/>
        <a:p>
          <a:endParaRPr lang="en-US"/>
        </a:p>
      </dgm:t>
    </dgm:pt>
  </dgm:ptLst>
  <dgm:cxnLst>
    <dgm:cxn modelId="{0FBB04F8-0B04-4039-A47E-9391D30901DE}" type="presOf" srcId="{3BADCC23-BD55-41A8-83BC-B1FC0876A6AB}" destId="{B6CEA76D-608C-422D-9F5B-F1419B8C65EF}" srcOrd="0" destOrd="0" presId="urn:microsoft.com/office/officeart/2005/8/layout/vList2"/>
    <dgm:cxn modelId="{ABFE2180-3DCA-4F8F-B29A-5FC519CA980D}" srcId="{08748956-CBCA-4C64-B924-A2D4E0C12B58}" destId="{C45FCEBE-E925-4D94-A791-12FF54E131D6}" srcOrd="1" destOrd="0" parTransId="{6A2C560F-DCDF-4768-BA71-306D5A2A2035}" sibTransId="{EDD6BCCA-1163-4041-99D7-1396BF5790D8}"/>
    <dgm:cxn modelId="{63E141D3-EFAA-43A8-97A5-450E4A7B84E9}" type="presOf" srcId="{08748956-CBCA-4C64-B924-A2D4E0C12B58}" destId="{68A25AAF-080F-4706-81A0-B0B06BC24E4E}" srcOrd="0" destOrd="0" presId="urn:microsoft.com/office/officeart/2005/8/layout/vList2"/>
    <dgm:cxn modelId="{D5AD7BC8-CA5D-482E-AEEB-5A7DDB24A185}" srcId="{B124CC5F-B76D-4786-98DD-DBD33FD58560}" destId="{4C0091F1-2FC9-4D10-AB7E-84BCB3ADC14F}" srcOrd="1" destOrd="0" parTransId="{2494D08C-96E7-4CE3-9831-94B3223E39D9}" sibTransId="{8049D1CC-CE40-444E-AEE3-B45D6DC5BC4F}"/>
    <dgm:cxn modelId="{C524FAE7-DCBE-4A74-8EE6-55F3F0FCCF8A}" type="presOf" srcId="{C45FCEBE-E925-4D94-A791-12FF54E131D6}" destId="{B6CEA76D-608C-422D-9F5B-F1419B8C65EF}" srcOrd="0" destOrd="1" presId="urn:microsoft.com/office/officeart/2005/8/layout/vList2"/>
    <dgm:cxn modelId="{BDB278C8-BA33-4CF3-BBC4-476474E12CE4}" srcId="{B124CC5F-B76D-4786-98DD-DBD33FD58560}" destId="{60229A78-6B34-4C04-BFBF-944927DB3EF2}" srcOrd="2" destOrd="0" parTransId="{2B1C7F7A-CC6C-47FF-ACD3-96BB6663FE50}" sibTransId="{7DC9A3F0-29A0-4DB3-9AD7-986191F8CFD8}"/>
    <dgm:cxn modelId="{3948B8A9-FDCC-4CA9-A4CB-F728EFB04D59}" type="presOf" srcId="{23813C19-443D-4EF6-8B6A-DFB161CA680D}" destId="{B7678212-5C26-490B-BC18-867DF9709E26}" srcOrd="0" destOrd="0" presId="urn:microsoft.com/office/officeart/2005/8/layout/vList2"/>
    <dgm:cxn modelId="{95A7FF9D-67FB-47B7-82B1-0CFEC4F19384}" srcId="{4C0091F1-2FC9-4D10-AB7E-84BCB3ADC14F}" destId="{23813C19-443D-4EF6-8B6A-DFB161CA680D}" srcOrd="0" destOrd="0" parTransId="{0356D661-06A0-43D7-8A17-F4E4F32AB6E4}" sibTransId="{BD8A55E6-F810-433B-BF26-925BF0D3A059}"/>
    <dgm:cxn modelId="{5AC28F2C-A1CD-4DBE-91D3-251806E967E4}" type="presOf" srcId="{0A880A99-0826-41DF-A285-CF4F63F4BE81}" destId="{52B11545-08E9-4749-AF44-B501E1C6D0D1}" srcOrd="0" destOrd="0" presId="urn:microsoft.com/office/officeart/2005/8/layout/vList2"/>
    <dgm:cxn modelId="{07CABE82-6F04-4A1A-B920-03D859A596F5}" srcId="{08748956-CBCA-4C64-B924-A2D4E0C12B58}" destId="{3BADCC23-BD55-41A8-83BC-B1FC0876A6AB}" srcOrd="0" destOrd="0" parTransId="{C8B6A1BC-CE7C-4AAF-9CCA-F36A0F962396}" sibTransId="{7DD8B46F-585D-4C00-B4B0-E45EBCB90171}"/>
    <dgm:cxn modelId="{B9BD66B8-0C4A-450A-90D4-733892956E64}" srcId="{B124CC5F-B76D-4786-98DD-DBD33FD58560}" destId="{08748956-CBCA-4C64-B924-A2D4E0C12B58}" srcOrd="0" destOrd="0" parTransId="{A1A3F419-AAEF-4430-BEA2-446BF7B37FDB}" sibTransId="{7C2F77E7-8C09-4CA7-82E8-4162A22377E0}"/>
    <dgm:cxn modelId="{5A215F7A-FF58-4C86-8328-91D8A10FC7B4}" srcId="{4C0091F1-2FC9-4D10-AB7E-84BCB3ADC14F}" destId="{C241D43B-89F7-4003-8D4B-877D365386CE}" srcOrd="1" destOrd="0" parTransId="{FD14963D-B26E-44A0-9B4C-29CAEF88CA0C}" sibTransId="{127BF04C-6B58-46C9-BAB6-72F163623D5B}"/>
    <dgm:cxn modelId="{57817CF8-DD96-4458-ADA9-007141008EF7}" type="presOf" srcId="{B124CC5F-B76D-4786-98DD-DBD33FD58560}" destId="{1A850523-D5B4-43E2-AB67-6041F2401BE4}" srcOrd="0" destOrd="0" presId="urn:microsoft.com/office/officeart/2005/8/layout/vList2"/>
    <dgm:cxn modelId="{078F6ACC-11BB-403D-B3A2-6D983E554BF6}" type="presOf" srcId="{4C0091F1-2FC9-4D10-AB7E-84BCB3ADC14F}" destId="{13CE0975-CD64-4440-81DF-CEEE04B1AE73}" srcOrd="0" destOrd="0" presId="urn:microsoft.com/office/officeart/2005/8/layout/vList2"/>
    <dgm:cxn modelId="{1328CE60-CDFD-41A9-80CD-DECB393FBA40}" srcId="{60229A78-6B34-4C04-BFBF-944927DB3EF2}" destId="{0A880A99-0826-41DF-A285-CF4F63F4BE81}" srcOrd="0" destOrd="0" parTransId="{1024EA6E-A543-4BB7-9027-8E06851F8217}" sibTransId="{54E3919D-2CA4-4554-9129-8C30B7FE3B71}"/>
    <dgm:cxn modelId="{87542424-3267-46AD-941D-2144601EACF7}" type="presOf" srcId="{60229A78-6B34-4C04-BFBF-944927DB3EF2}" destId="{9DCF4632-2216-4B06-81D6-3D24A42F82E0}" srcOrd="0" destOrd="0" presId="urn:microsoft.com/office/officeart/2005/8/layout/vList2"/>
    <dgm:cxn modelId="{71AC9EE4-FC41-4DD4-BCC8-8BB1484E2378}" type="presOf" srcId="{C241D43B-89F7-4003-8D4B-877D365386CE}" destId="{B7678212-5C26-490B-BC18-867DF9709E26}" srcOrd="0" destOrd="1" presId="urn:microsoft.com/office/officeart/2005/8/layout/vList2"/>
    <dgm:cxn modelId="{B6B90A80-7D77-4C29-9F89-087F0DD383BA}" type="presParOf" srcId="{1A850523-D5B4-43E2-AB67-6041F2401BE4}" destId="{68A25AAF-080F-4706-81A0-B0B06BC24E4E}" srcOrd="0" destOrd="0" presId="urn:microsoft.com/office/officeart/2005/8/layout/vList2"/>
    <dgm:cxn modelId="{70D3F510-3AFE-48B1-9FFD-C81810A81014}" type="presParOf" srcId="{1A850523-D5B4-43E2-AB67-6041F2401BE4}" destId="{B6CEA76D-608C-422D-9F5B-F1419B8C65EF}" srcOrd="1" destOrd="0" presId="urn:microsoft.com/office/officeart/2005/8/layout/vList2"/>
    <dgm:cxn modelId="{1463763A-E6B7-4B2D-98ED-7EA3C27F53AC}" type="presParOf" srcId="{1A850523-D5B4-43E2-AB67-6041F2401BE4}" destId="{13CE0975-CD64-4440-81DF-CEEE04B1AE73}" srcOrd="2" destOrd="0" presId="urn:microsoft.com/office/officeart/2005/8/layout/vList2"/>
    <dgm:cxn modelId="{42E5DA76-E8E6-45BC-BDFB-5901968D212C}" type="presParOf" srcId="{1A850523-D5B4-43E2-AB67-6041F2401BE4}" destId="{B7678212-5C26-490B-BC18-867DF9709E26}" srcOrd="3" destOrd="0" presId="urn:microsoft.com/office/officeart/2005/8/layout/vList2"/>
    <dgm:cxn modelId="{B6F04011-FB1D-4ACC-94AB-84B86D961502}" type="presParOf" srcId="{1A850523-D5B4-43E2-AB67-6041F2401BE4}" destId="{9DCF4632-2216-4B06-81D6-3D24A42F82E0}" srcOrd="4" destOrd="0" presId="urn:microsoft.com/office/officeart/2005/8/layout/vList2"/>
    <dgm:cxn modelId="{81A5F20E-F061-41DE-8ED2-B15446B73A19}" type="presParOf" srcId="{1A850523-D5B4-43E2-AB67-6041F2401BE4}" destId="{52B11545-08E9-4749-AF44-B501E1C6D0D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6EE6B2-3DA9-4EF5-A589-0BC53FD47D12}"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E978D0A5-7FAE-4754-BE71-1A68457A508A}">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3600" dirty="0" smtClean="0"/>
            <a:t>Full featured version control system</a:t>
          </a:r>
          <a:endParaRPr lang="en-US" sz="3600" dirty="0"/>
        </a:p>
      </dgm:t>
    </dgm:pt>
    <dgm:pt modelId="{6BCDCF22-4FC6-4FE7-A3FE-130A16C2AEDA}" type="parTrans" cxnId="{E26A2FD3-B8B0-43CA-97AE-0DCF54CD4898}">
      <dgm:prSet/>
      <dgm:spPr/>
      <dgm:t>
        <a:bodyPr/>
        <a:lstStyle/>
        <a:p>
          <a:endParaRPr lang="en-US"/>
        </a:p>
      </dgm:t>
    </dgm:pt>
    <dgm:pt modelId="{96568329-815F-4126-B37A-1B7EB6AA33FC}" type="sibTrans" cxnId="{E26A2FD3-B8B0-43CA-97AE-0DCF54CD4898}">
      <dgm:prSet/>
      <dgm:spPr/>
      <dgm:t>
        <a:bodyPr/>
        <a:lstStyle/>
        <a:p>
          <a:endParaRPr lang="en-US"/>
        </a:p>
      </dgm:t>
    </dgm:pt>
    <dgm:pt modelId="{6622A474-AB30-4F30-A7CB-CBFD4C37CB48}">
      <dgm:prSet custT="1"/>
      <dgm:spPr/>
      <dgm:t>
        <a:bodyPr/>
        <a:lstStyle/>
        <a:p>
          <a:pPr rtl="0"/>
          <a:r>
            <a:rPr lang="en-US" sz="2800" dirty="0" smtClean="0"/>
            <a:t>Continuous Integration</a:t>
          </a:r>
          <a:endParaRPr lang="en-US" sz="2800" dirty="0"/>
        </a:p>
      </dgm:t>
    </dgm:pt>
    <dgm:pt modelId="{E132462B-C6C0-473B-9C65-537C635A48DE}" type="parTrans" cxnId="{785B2E8E-8594-4812-8EF2-6F293EA476DF}">
      <dgm:prSet/>
      <dgm:spPr/>
      <dgm:t>
        <a:bodyPr/>
        <a:lstStyle/>
        <a:p>
          <a:endParaRPr lang="en-US"/>
        </a:p>
      </dgm:t>
    </dgm:pt>
    <dgm:pt modelId="{82DD120A-8D5F-4EBE-AC55-C7AB7E0376D8}" type="sibTrans" cxnId="{785B2E8E-8594-4812-8EF2-6F293EA476DF}">
      <dgm:prSet/>
      <dgm:spPr/>
      <dgm:t>
        <a:bodyPr/>
        <a:lstStyle/>
        <a:p>
          <a:endParaRPr lang="en-US"/>
        </a:p>
      </dgm:t>
    </dgm:pt>
    <dgm:pt modelId="{FA708BC1-1DCB-435D-B453-1FCD7E9B8678}">
      <dgm:prSet custT="1"/>
      <dgm:spPr/>
      <dgm:t>
        <a:bodyPr/>
        <a:lstStyle/>
        <a:p>
          <a:pPr rtl="0"/>
          <a:r>
            <a:rPr lang="en-US" sz="2800" dirty="0" smtClean="0"/>
            <a:t>Scheduled Builds</a:t>
          </a:r>
          <a:endParaRPr lang="en-US" sz="2800" dirty="0"/>
        </a:p>
      </dgm:t>
    </dgm:pt>
    <dgm:pt modelId="{FA31327D-557F-4DEA-8721-57E24655AE94}" type="parTrans" cxnId="{5264D0D2-53CB-4DFC-944F-C9E1655AEEB8}">
      <dgm:prSet/>
      <dgm:spPr/>
      <dgm:t>
        <a:bodyPr/>
        <a:lstStyle/>
        <a:p>
          <a:endParaRPr lang="en-US"/>
        </a:p>
      </dgm:t>
    </dgm:pt>
    <dgm:pt modelId="{84CFED03-B84E-45C7-8550-9FC2443C9F9C}" type="sibTrans" cxnId="{5264D0D2-53CB-4DFC-944F-C9E1655AEEB8}">
      <dgm:prSet/>
      <dgm:spPr/>
      <dgm:t>
        <a:bodyPr/>
        <a:lstStyle/>
        <a:p>
          <a:endParaRPr lang="en-US"/>
        </a:p>
      </dgm:t>
    </dgm:pt>
    <dgm:pt modelId="{11266FB3-E37C-450A-8015-83C19CB7D57A}">
      <dgm:prSet custT="1"/>
      <dgm:spPr/>
      <dgm:t>
        <a:bodyPr/>
        <a:lstStyle/>
        <a:p>
          <a:pPr rtl="0"/>
          <a:r>
            <a:rPr lang="en-US" sz="2800" dirty="0" smtClean="0"/>
            <a:t>Relate work item to check-in</a:t>
          </a:r>
          <a:endParaRPr lang="en-US" sz="2800" dirty="0"/>
        </a:p>
      </dgm:t>
    </dgm:pt>
    <dgm:pt modelId="{0AE54A09-C86B-4969-9E03-666DC30F5EE2}" type="parTrans" cxnId="{8CB496EE-ADA8-4DF0-A964-9EE848E3FF25}">
      <dgm:prSet/>
      <dgm:spPr/>
      <dgm:t>
        <a:bodyPr/>
        <a:lstStyle/>
        <a:p>
          <a:endParaRPr lang="en-US"/>
        </a:p>
      </dgm:t>
    </dgm:pt>
    <dgm:pt modelId="{04CEDAC3-9DF4-4939-82D1-581C480DC548}" type="sibTrans" cxnId="{8CB496EE-ADA8-4DF0-A964-9EE848E3FF25}">
      <dgm:prSet/>
      <dgm:spPr/>
      <dgm:t>
        <a:bodyPr/>
        <a:lstStyle/>
        <a:p>
          <a:endParaRPr lang="en-US"/>
        </a:p>
      </dgm:t>
    </dgm:pt>
    <dgm:pt modelId="{0FFEF394-4256-4264-A982-350EC735FBE2}">
      <dgm:prSet custT="1"/>
      <dgm:spPr/>
      <dgm:t>
        <a:bodyPr/>
        <a:lstStyle/>
        <a:p>
          <a:pPr rtl="0"/>
          <a:r>
            <a:rPr lang="en-US" sz="2800" dirty="0" smtClean="0"/>
            <a:t>Check-out on Edit</a:t>
          </a:r>
          <a:endParaRPr lang="en-US" sz="2800" dirty="0"/>
        </a:p>
      </dgm:t>
    </dgm:pt>
    <dgm:pt modelId="{E0C1503B-264B-4AB9-BA78-4026A782276E}" type="parTrans" cxnId="{C20ECCFA-E019-4B09-AA9D-FA9F163976A5}">
      <dgm:prSet/>
      <dgm:spPr/>
      <dgm:t>
        <a:bodyPr/>
        <a:lstStyle/>
        <a:p>
          <a:endParaRPr lang="en-US"/>
        </a:p>
      </dgm:t>
    </dgm:pt>
    <dgm:pt modelId="{CE2CE22C-C211-4FE4-8996-8CC50A5108AB}" type="sibTrans" cxnId="{C20ECCFA-E019-4B09-AA9D-FA9F163976A5}">
      <dgm:prSet/>
      <dgm:spPr/>
      <dgm:t>
        <a:bodyPr/>
        <a:lstStyle/>
        <a:p>
          <a:endParaRPr lang="en-US"/>
        </a:p>
      </dgm:t>
    </dgm:pt>
    <dgm:pt modelId="{E6E26138-9DB8-4D4F-9D25-3D414DDE6B01}">
      <dgm:prSet custT="1"/>
      <dgm:spPr/>
      <dgm:t>
        <a:bodyPr/>
        <a:lstStyle/>
        <a:p>
          <a:pPr rtl="0"/>
          <a:r>
            <a:rPr lang="en-US" sz="2800" dirty="0" smtClean="0"/>
            <a:t>Labeling</a:t>
          </a:r>
          <a:endParaRPr lang="en-US" sz="2800" dirty="0"/>
        </a:p>
      </dgm:t>
    </dgm:pt>
    <dgm:pt modelId="{43A9382F-14E3-49E9-89E9-87241BBCA487}" type="parTrans" cxnId="{E0768CBC-504E-42C8-9488-F33F7D50C161}">
      <dgm:prSet/>
      <dgm:spPr/>
      <dgm:t>
        <a:bodyPr/>
        <a:lstStyle/>
        <a:p>
          <a:endParaRPr lang="en-US"/>
        </a:p>
      </dgm:t>
    </dgm:pt>
    <dgm:pt modelId="{2E1F6ED5-6412-455A-965B-6C7CEDC44883}" type="sibTrans" cxnId="{E0768CBC-504E-42C8-9488-F33F7D50C161}">
      <dgm:prSet/>
      <dgm:spPr/>
      <dgm:t>
        <a:bodyPr/>
        <a:lstStyle/>
        <a:p>
          <a:endParaRPr lang="en-US"/>
        </a:p>
      </dgm:t>
    </dgm:pt>
    <dgm:pt modelId="{E6C2E2B2-3FBB-4B57-AFF9-581075965844}">
      <dgm:prSet custT="1"/>
      <dgm:spPr/>
      <dgm:t>
        <a:bodyPr/>
        <a:lstStyle/>
        <a:p>
          <a:pPr rtl="0"/>
          <a:r>
            <a:rPr lang="en-US" sz="2800" dirty="0" smtClean="0"/>
            <a:t>Annotation</a:t>
          </a:r>
          <a:endParaRPr lang="en-US" sz="2800" dirty="0"/>
        </a:p>
      </dgm:t>
    </dgm:pt>
    <dgm:pt modelId="{47A5EB58-FD15-4B22-92AD-7427E2BFEBE5}" type="parTrans" cxnId="{4A37E12D-2981-47E4-B039-5074CD5C8765}">
      <dgm:prSet/>
      <dgm:spPr/>
      <dgm:t>
        <a:bodyPr/>
        <a:lstStyle/>
        <a:p>
          <a:endParaRPr lang="en-US"/>
        </a:p>
      </dgm:t>
    </dgm:pt>
    <dgm:pt modelId="{58B1362A-AC49-42E5-A4D8-2F4254C0AA11}" type="sibTrans" cxnId="{4A37E12D-2981-47E4-B039-5074CD5C8765}">
      <dgm:prSet/>
      <dgm:spPr/>
      <dgm:t>
        <a:bodyPr/>
        <a:lstStyle/>
        <a:p>
          <a:endParaRPr lang="en-US"/>
        </a:p>
      </dgm:t>
    </dgm:pt>
    <dgm:pt modelId="{98E94BED-630A-4771-A308-19629C18D3A1}">
      <dgm:prSet custT="1"/>
      <dgm:spPr/>
      <dgm:t>
        <a:bodyPr/>
        <a:lstStyle/>
        <a:p>
          <a:pPr rtl="0"/>
          <a:r>
            <a:rPr lang="en-US" sz="2800" dirty="0" smtClean="0"/>
            <a:t>Shelving</a:t>
          </a:r>
          <a:endParaRPr lang="en-US" sz="2800" dirty="0"/>
        </a:p>
      </dgm:t>
    </dgm:pt>
    <dgm:pt modelId="{326EB812-D01E-41AF-B58B-F67E565A8611}" type="parTrans" cxnId="{D67B6D66-63D5-4D01-8DFC-1B1E65299FAF}">
      <dgm:prSet/>
      <dgm:spPr/>
      <dgm:t>
        <a:bodyPr/>
        <a:lstStyle/>
        <a:p>
          <a:endParaRPr lang="en-US"/>
        </a:p>
      </dgm:t>
    </dgm:pt>
    <dgm:pt modelId="{6207B580-FABE-41E1-985F-F1CF0E44716B}" type="sibTrans" cxnId="{D67B6D66-63D5-4D01-8DFC-1B1E65299FAF}">
      <dgm:prSet/>
      <dgm:spPr/>
      <dgm:t>
        <a:bodyPr/>
        <a:lstStyle/>
        <a:p>
          <a:endParaRPr lang="en-US"/>
        </a:p>
      </dgm:t>
    </dgm:pt>
    <dgm:pt modelId="{59A292EE-C2C6-429C-A18C-D292FC2BEDC7}">
      <dgm:prSet custT="1"/>
      <dgm:spPr/>
      <dgm:t>
        <a:bodyPr/>
        <a:lstStyle/>
        <a:p>
          <a:pPr rtl="0"/>
          <a:r>
            <a:rPr lang="en-US" sz="2800" dirty="0" smtClean="0"/>
            <a:t>Policy-based Check-in</a:t>
          </a:r>
          <a:endParaRPr lang="en-US" sz="2800" dirty="0"/>
        </a:p>
      </dgm:t>
    </dgm:pt>
    <dgm:pt modelId="{6CF5B5D9-3014-4304-9306-E522671244F2}" type="parTrans" cxnId="{ABCAABE8-EC17-41B2-9FB6-82BA2611C693}">
      <dgm:prSet/>
      <dgm:spPr/>
      <dgm:t>
        <a:bodyPr/>
        <a:lstStyle/>
        <a:p>
          <a:endParaRPr lang="en-US"/>
        </a:p>
      </dgm:t>
    </dgm:pt>
    <dgm:pt modelId="{EF99B360-F1A7-4C42-A1FC-E05E473F5B28}" type="sibTrans" cxnId="{ABCAABE8-EC17-41B2-9FB6-82BA2611C693}">
      <dgm:prSet/>
      <dgm:spPr/>
      <dgm:t>
        <a:bodyPr/>
        <a:lstStyle/>
        <a:p>
          <a:endParaRPr lang="en-US"/>
        </a:p>
      </dgm:t>
    </dgm:pt>
    <dgm:pt modelId="{6C6532E9-4F31-45C1-A388-C08952F78E02}" type="pres">
      <dgm:prSet presAssocID="{0F6EE6B2-3DA9-4EF5-A589-0BC53FD47D12}" presName="theList" presStyleCnt="0">
        <dgm:presLayoutVars>
          <dgm:dir/>
          <dgm:animLvl val="lvl"/>
          <dgm:resizeHandles val="exact"/>
        </dgm:presLayoutVars>
      </dgm:prSet>
      <dgm:spPr/>
      <dgm:t>
        <a:bodyPr/>
        <a:lstStyle/>
        <a:p>
          <a:endParaRPr lang="en-US"/>
        </a:p>
      </dgm:t>
    </dgm:pt>
    <dgm:pt modelId="{DFDA3027-1268-410E-A8BD-2B9888EBD2DA}" type="pres">
      <dgm:prSet presAssocID="{E978D0A5-7FAE-4754-BE71-1A68457A508A}" presName="compNode" presStyleCnt="0"/>
      <dgm:spPr/>
    </dgm:pt>
    <dgm:pt modelId="{5505A008-9F8E-48A8-9837-22DC98A8724B}" type="pres">
      <dgm:prSet presAssocID="{E978D0A5-7FAE-4754-BE71-1A68457A508A}" presName="aNode" presStyleLbl="bgShp" presStyleIdx="0" presStyleCnt="1"/>
      <dgm:spPr/>
      <dgm:t>
        <a:bodyPr/>
        <a:lstStyle/>
        <a:p>
          <a:endParaRPr lang="en-US"/>
        </a:p>
      </dgm:t>
    </dgm:pt>
    <dgm:pt modelId="{A6BE9C81-E548-4952-ADEE-6190846647B2}" type="pres">
      <dgm:prSet presAssocID="{E978D0A5-7FAE-4754-BE71-1A68457A508A}" presName="textNode" presStyleLbl="bgShp" presStyleIdx="0" presStyleCnt="1"/>
      <dgm:spPr/>
      <dgm:t>
        <a:bodyPr/>
        <a:lstStyle/>
        <a:p>
          <a:endParaRPr lang="en-US"/>
        </a:p>
      </dgm:t>
    </dgm:pt>
    <dgm:pt modelId="{5528CC36-6E40-4976-B942-504682C10728}" type="pres">
      <dgm:prSet presAssocID="{E978D0A5-7FAE-4754-BE71-1A68457A508A}" presName="compChildNode" presStyleCnt="0"/>
      <dgm:spPr/>
    </dgm:pt>
    <dgm:pt modelId="{8521DD84-83EA-4B81-A68B-52CA219A6B24}" type="pres">
      <dgm:prSet presAssocID="{E978D0A5-7FAE-4754-BE71-1A68457A508A}" presName="theInnerList" presStyleCnt="0"/>
      <dgm:spPr/>
    </dgm:pt>
    <dgm:pt modelId="{CCA1F70C-3E99-4418-9CE4-E9F5C77DD0B4}" type="pres">
      <dgm:prSet presAssocID="{6622A474-AB30-4F30-A7CB-CBFD4C37CB48}" presName="childNode" presStyleLbl="node1" presStyleIdx="0" presStyleCnt="8" custScaleY="2000000">
        <dgm:presLayoutVars>
          <dgm:bulletEnabled val="1"/>
        </dgm:presLayoutVars>
      </dgm:prSet>
      <dgm:spPr/>
      <dgm:t>
        <a:bodyPr/>
        <a:lstStyle/>
        <a:p>
          <a:endParaRPr lang="en-US"/>
        </a:p>
      </dgm:t>
    </dgm:pt>
    <dgm:pt modelId="{DC6840D9-7B02-4CE9-B550-0D4BCDA7B824}" type="pres">
      <dgm:prSet presAssocID="{6622A474-AB30-4F30-A7CB-CBFD4C37CB48}" presName="aSpace2" presStyleCnt="0"/>
      <dgm:spPr/>
    </dgm:pt>
    <dgm:pt modelId="{E6D1C555-C663-4AE7-9877-15A5A745AF16}" type="pres">
      <dgm:prSet presAssocID="{FA708BC1-1DCB-435D-B453-1FCD7E9B8678}" presName="childNode" presStyleLbl="node1" presStyleIdx="1" presStyleCnt="8" custScaleY="2000000">
        <dgm:presLayoutVars>
          <dgm:bulletEnabled val="1"/>
        </dgm:presLayoutVars>
      </dgm:prSet>
      <dgm:spPr/>
      <dgm:t>
        <a:bodyPr/>
        <a:lstStyle/>
        <a:p>
          <a:endParaRPr lang="en-US"/>
        </a:p>
      </dgm:t>
    </dgm:pt>
    <dgm:pt modelId="{A3782940-04DA-4DFD-9C7C-14072157324E}" type="pres">
      <dgm:prSet presAssocID="{FA708BC1-1DCB-435D-B453-1FCD7E9B8678}" presName="aSpace2" presStyleCnt="0"/>
      <dgm:spPr/>
    </dgm:pt>
    <dgm:pt modelId="{B1322E01-27F4-4F93-BEEF-C342F6F5E1DF}" type="pres">
      <dgm:prSet presAssocID="{11266FB3-E37C-450A-8015-83C19CB7D57A}" presName="childNode" presStyleLbl="node1" presStyleIdx="2" presStyleCnt="8" custScaleY="2000000">
        <dgm:presLayoutVars>
          <dgm:bulletEnabled val="1"/>
        </dgm:presLayoutVars>
      </dgm:prSet>
      <dgm:spPr/>
      <dgm:t>
        <a:bodyPr/>
        <a:lstStyle/>
        <a:p>
          <a:endParaRPr lang="en-US"/>
        </a:p>
      </dgm:t>
    </dgm:pt>
    <dgm:pt modelId="{D30346CB-B81A-4586-B0A5-B8E82244ADE9}" type="pres">
      <dgm:prSet presAssocID="{11266FB3-E37C-450A-8015-83C19CB7D57A}" presName="aSpace2" presStyleCnt="0"/>
      <dgm:spPr/>
    </dgm:pt>
    <dgm:pt modelId="{1DB6E120-79D5-4086-A446-3D3347D3E0A4}" type="pres">
      <dgm:prSet presAssocID="{0FFEF394-4256-4264-A982-350EC735FBE2}" presName="childNode" presStyleLbl="node1" presStyleIdx="3" presStyleCnt="8" custScaleY="2000000">
        <dgm:presLayoutVars>
          <dgm:bulletEnabled val="1"/>
        </dgm:presLayoutVars>
      </dgm:prSet>
      <dgm:spPr/>
      <dgm:t>
        <a:bodyPr/>
        <a:lstStyle/>
        <a:p>
          <a:endParaRPr lang="en-US"/>
        </a:p>
      </dgm:t>
    </dgm:pt>
    <dgm:pt modelId="{F00CE2D5-1048-4FBC-901C-758A337D5A7C}" type="pres">
      <dgm:prSet presAssocID="{0FFEF394-4256-4264-A982-350EC735FBE2}" presName="aSpace2" presStyleCnt="0"/>
      <dgm:spPr/>
    </dgm:pt>
    <dgm:pt modelId="{AF69AB4C-A1A2-455B-ACE4-58300ABD2A3B}" type="pres">
      <dgm:prSet presAssocID="{E6E26138-9DB8-4D4F-9D25-3D414DDE6B01}" presName="childNode" presStyleLbl="node1" presStyleIdx="4" presStyleCnt="8" custScaleY="2000000">
        <dgm:presLayoutVars>
          <dgm:bulletEnabled val="1"/>
        </dgm:presLayoutVars>
      </dgm:prSet>
      <dgm:spPr/>
      <dgm:t>
        <a:bodyPr/>
        <a:lstStyle/>
        <a:p>
          <a:endParaRPr lang="en-US"/>
        </a:p>
      </dgm:t>
    </dgm:pt>
    <dgm:pt modelId="{59171E0C-03BF-44F8-BA41-6C4D8F3FBA19}" type="pres">
      <dgm:prSet presAssocID="{E6E26138-9DB8-4D4F-9D25-3D414DDE6B01}" presName="aSpace2" presStyleCnt="0"/>
      <dgm:spPr/>
    </dgm:pt>
    <dgm:pt modelId="{CB89B3F3-3BFC-4E40-BA8B-169ECA0DBAAA}" type="pres">
      <dgm:prSet presAssocID="{E6C2E2B2-3FBB-4B57-AFF9-581075965844}" presName="childNode" presStyleLbl="node1" presStyleIdx="5" presStyleCnt="8" custScaleY="2000000">
        <dgm:presLayoutVars>
          <dgm:bulletEnabled val="1"/>
        </dgm:presLayoutVars>
      </dgm:prSet>
      <dgm:spPr/>
      <dgm:t>
        <a:bodyPr/>
        <a:lstStyle/>
        <a:p>
          <a:endParaRPr lang="en-US"/>
        </a:p>
      </dgm:t>
    </dgm:pt>
    <dgm:pt modelId="{D9B06247-F74D-4D01-8CFF-FF04CA5BB7CE}" type="pres">
      <dgm:prSet presAssocID="{E6C2E2B2-3FBB-4B57-AFF9-581075965844}" presName="aSpace2" presStyleCnt="0"/>
      <dgm:spPr/>
    </dgm:pt>
    <dgm:pt modelId="{1CB9E530-A766-4ADF-88A3-3B6DA2E04AF0}" type="pres">
      <dgm:prSet presAssocID="{98E94BED-630A-4771-A308-19629C18D3A1}" presName="childNode" presStyleLbl="node1" presStyleIdx="6" presStyleCnt="8" custScaleY="2000000">
        <dgm:presLayoutVars>
          <dgm:bulletEnabled val="1"/>
        </dgm:presLayoutVars>
      </dgm:prSet>
      <dgm:spPr/>
      <dgm:t>
        <a:bodyPr/>
        <a:lstStyle/>
        <a:p>
          <a:endParaRPr lang="en-US"/>
        </a:p>
      </dgm:t>
    </dgm:pt>
    <dgm:pt modelId="{EA694EE2-1099-4E52-B42B-3EBA9A00F146}" type="pres">
      <dgm:prSet presAssocID="{98E94BED-630A-4771-A308-19629C18D3A1}" presName="aSpace2" presStyleCnt="0"/>
      <dgm:spPr/>
    </dgm:pt>
    <dgm:pt modelId="{76027744-A96D-4528-AF02-535959BF9D29}" type="pres">
      <dgm:prSet presAssocID="{59A292EE-C2C6-429C-A18C-D292FC2BEDC7}" presName="childNode" presStyleLbl="node1" presStyleIdx="7" presStyleCnt="8" custScaleY="2000000">
        <dgm:presLayoutVars>
          <dgm:bulletEnabled val="1"/>
        </dgm:presLayoutVars>
      </dgm:prSet>
      <dgm:spPr/>
      <dgm:t>
        <a:bodyPr/>
        <a:lstStyle/>
        <a:p>
          <a:endParaRPr lang="en-US"/>
        </a:p>
      </dgm:t>
    </dgm:pt>
  </dgm:ptLst>
  <dgm:cxnLst>
    <dgm:cxn modelId="{9E979F59-32BE-4A60-969C-0FFEBD5400F7}" type="presOf" srcId="{FA708BC1-1DCB-435D-B453-1FCD7E9B8678}" destId="{E6D1C555-C663-4AE7-9877-15A5A745AF16}" srcOrd="0" destOrd="0" presId="urn:microsoft.com/office/officeart/2005/8/layout/lProcess2"/>
    <dgm:cxn modelId="{CD97D31A-7A5A-4EB4-87E0-55216EC6AA50}" type="presOf" srcId="{6622A474-AB30-4F30-A7CB-CBFD4C37CB48}" destId="{CCA1F70C-3E99-4418-9CE4-E9F5C77DD0B4}" srcOrd="0" destOrd="0" presId="urn:microsoft.com/office/officeart/2005/8/layout/lProcess2"/>
    <dgm:cxn modelId="{8B6EE28B-E805-40CD-8BBB-1F357F4EF969}" type="presOf" srcId="{98E94BED-630A-4771-A308-19629C18D3A1}" destId="{1CB9E530-A766-4ADF-88A3-3B6DA2E04AF0}" srcOrd="0" destOrd="0" presId="urn:microsoft.com/office/officeart/2005/8/layout/lProcess2"/>
    <dgm:cxn modelId="{ABCAABE8-EC17-41B2-9FB6-82BA2611C693}" srcId="{E978D0A5-7FAE-4754-BE71-1A68457A508A}" destId="{59A292EE-C2C6-429C-A18C-D292FC2BEDC7}" srcOrd="7" destOrd="0" parTransId="{6CF5B5D9-3014-4304-9306-E522671244F2}" sibTransId="{EF99B360-F1A7-4C42-A1FC-E05E473F5B28}"/>
    <dgm:cxn modelId="{5264D0D2-53CB-4DFC-944F-C9E1655AEEB8}" srcId="{E978D0A5-7FAE-4754-BE71-1A68457A508A}" destId="{FA708BC1-1DCB-435D-B453-1FCD7E9B8678}" srcOrd="1" destOrd="0" parTransId="{FA31327D-557F-4DEA-8721-57E24655AE94}" sibTransId="{84CFED03-B84E-45C7-8550-9FC2443C9F9C}"/>
    <dgm:cxn modelId="{C20ECCFA-E019-4B09-AA9D-FA9F163976A5}" srcId="{E978D0A5-7FAE-4754-BE71-1A68457A508A}" destId="{0FFEF394-4256-4264-A982-350EC735FBE2}" srcOrd="3" destOrd="0" parTransId="{E0C1503B-264B-4AB9-BA78-4026A782276E}" sibTransId="{CE2CE22C-C211-4FE4-8996-8CC50A5108AB}"/>
    <dgm:cxn modelId="{8CB496EE-ADA8-4DF0-A964-9EE848E3FF25}" srcId="{E978D0A5-7FAE-4754-BE71-1A68457A508A}" destId="{11266FB3-E37C-450A-8015-83C19CB7D57A}" srcOrd="2" destOrd="0" parTransId="{0AE54A09-C86B-4969-9E03-666DC30F5EE2}" sibTransId="{04CEDAC3-9DF4-4939-82D1-581C480DC548}"/>
    <dgm:cxn modelId="{91598A1E-D499-405E-8FD8-D9330783CD06}" type="presOf" srcId="{E6E26138-9DB8-4D4F-9D25-3D414DDE6B01}" destId="{AF69AB4C-A1A2-455B-ACE4-58300ABD2A3B}" srcOrd="0" destOrd="0" presId="urn:microsoft.com/office/officeart/2005/8/layout/lProcess2"/>
    <dgm:cxn modelId="{00DB5CA5-2867-462C-A92B-0968BD839471}" type="presOf" srcId="{E978D0A5-7FAE-4754-BE71-1A68457A508A}" destId="{A6BE9C81-E548-4952-ADEE-6190846647B2}" srcOrd="1" destOrd="0" presId="urn:microsoft.com/office/officeart/2005/8/layout/lProcess2"/>
    <dgm:cxn modelId="{A8B046E6-A090-46CC-8FB2-CC47B756ABDF}" type="presOf" srcId="{E978D0A5-7FAE-4754-BE71-1A68457A508A}" destId="{5505A008-9F8E-48A8-9837-22DC98A8724B}" srcOrd="0" destOrd="0" presId="urn:microsoft.com/office/officeart/2005/8/layout/lProcess2"/>
    <dgm:cxn modelId="{EA603A91-7A41-4266-9082-823B330500C7}" type="presOf" srcId="{0FFEF394-4256-4264-A982-350EC735FBE2}" destId="{1DB6E120-79D5-4086-A446-3D3347D3E0A4}" srcOrd="0" destOrd="0" presId="urn:microsoft.com/office/officeart/2005/8/layout/lProcess2"/>
    <dgm:cxn modelId="{E0768CBC-504E-42C8-9488-F33F7D50C161}" srcId="{E978D0A5-7FAE-4754-BE71-1A68457A508A}" destId="{E6E26138-9DB8-4D4F-9D25-3D414DDE6B01}" srcOrd="4" destOrd="0" parTransId="{43A9382F-14E3-49E9-89E9-87241BBCA487}" sibTransId="{2E1F6ED5-6412-455A-965B-6C7CEDC44883}"/>
    <dgm:cxn modelId="{76BDE86D-0CC2-404F-96FB-132D87455843}" type="presOf" srcId="{0F6EE6B2-3DA9-4EF5-A589-0BC53FD47D12}" destId="{6C6532E9-4F31-45C1-A388-C08952F78E02}" srcOrd="0" destOrd="0" presId="urn:microsoft.com/office/officeart/2005/8/layout/lProcess2"/>
    <dgm:cxn modelId="{D67B6D66-63D5-4D01-8DFC-1B1E65299FAF}" srcId="{E978D0A5-7FAE-4754-BE71-1A68457A508A}" destId="{98E94BED-630A-4771-A308-19629C18D3A1}" srcOrd="6" destOrd="0" parTransId="{326EB812-D01E-41AF-B58B-F67E565A8611}" sibTransId="{6207B580-FABE-41E1-985F-F1CF0E44716B}"/>
    <dgm:cxn modelId="{E26A2FD3-B8B0-43CA-97AE-0DCF54CD4898}" srcId="{0F6EE6B2-3DA9-4EF5-A589-0BC53FD47D12}" destId="{E978D0A5-7FAE-4754-BE71-1A68457A508A}" srcOrd="0" destOrd="0" parTransId="{6BCDCF22-4FC6-4FE7-A3FE-130A16C2AEDA}" sibTransId="{96568329-815F-4126-B37A-1B7EB6AA33FC}"/>
    <dgm:cxn modelId="{F2B17458-1ACD-44CC-B1F6-6569E27BC954}" type="presOf" srcId="{E6C2E2B2-3FBB-4B57-AFF9-581075965844}" destId="{CB89B3F3-3BFC-4E40-BA8B-169ECA0DBAAA}" srcOrd="0" destOrd="0" presId="urn:microsoft.com/office/officeart/2005/8/layout/lProcess2"/>
    <dgm:cxn modelId="{4A37E12D-2981-47E4-B039-5074CD5C8765}" srcId="{E978D0A5-7FAE-4754-BE71-1A68457A508A}" destId="{E6C2E2B2-3FBB-4B57-AFF9-581075965844}" srcOrd="5" destOrd="0" parTransId="{47A5EB58-FD15-4B22-92AD-7427E2BFEBE5}" sibTransId="{58B1362A-AC49-42E5-A4D8-2F4254C0AA11}"/>
    <dgm:cxn modelId="{785B2E8E-8594-4812-8EF2-6F293EA476DF}" srcId="{E978D0A5-7FAE-4754-BE71-1A68457A508A}" destId="{6622A474-AB30-4F30-A7CB-CBFD4C37CB48}" srcOrd="0" destOrd="0" parTransId="{E132462B-C6C0-473B-9C65-537C635A48DE}" sibTransId="{82DD120A-8D5F-4EBE-AC55-C7AB7E0376D8}"/>
    <dgm:cxn modelId="{6231AEA3-5EA2-4E81-8E09-2B69BD78722B}" type="presOf" srcId="{59A292EE-C2C6-429C-A18C-D292FC2BEDC7}" destId="{76027744-A96D-4528-AF02-535959BF9D29}" srcOrd="0" destOrd="0" presId="urn:microsoft.com/office/officeart/2005/8/layout/lProcess2"/>
    <dgm:cxn modelId="{2B030385-BBD3-4C87-9A4B-6E43521961DA}" type="presOf" srcId="{11266FB3-E37C-450A-8015-83C19CB7D57A}" destId="{B1322E01-27F4-4F93-BEEF-C342F6F5E1DF}" srcOrd="0" destOrd="0" presId="urn:microsoft.com/office/officeart/2005/8/layout/lProcess2"/>
    <dgm:cxn modelId="{A363480A-BABF-4086-8D80-6866F49A0FCD}" type="presParOf" srcId="{6C6532E9-4F31-45C1-A388-C08952F78E02}" destId="{DFDA3027-1268-410E-A8BD-2B9888EBD2DA}" srcOrd="0" destOrd="0" presId="urn:microsoft.com/office/officeart/2005/8/layout/lProcess2"/>
    <dgm:cxn modelId="{2E0F66DB-09D5-43A9-8B47-34111A8F42CC}" type="presParOf" srcId="{DFDA3027-1268-410E-A8BD-2B9888EBD2DA}" destId="{5505A008-9F8E-48A8-9837-22DC98A8724B}" srcOrd="0" destOrd="0" presId="urn:microsoft.com/office/officeart/2005/8/layout/lProcess2"/>
    <dgm:cxn modelId="{00DFE3C0-1C81-47EC-8124-18E022E45D2E}" type="presParOf" srcId="{DFDA3027-1268-410E-A8BD-2B9888EBD2DA}" destId="{A6BE9C81-E548-4952-ADEE-6190846647B2}" srcOrd="1" destOrd="0" presId="urn:microsoft.com/office/officeart/2005/8/layout/lProcess2"/>
    <dgm:cxn modelId="{CBB010E6-9CDE-44F0-ADB5-7274233F9B5C}" type="presParOf" srcId="{DFDA3027-1268-410E-A8BD-2B9888EBD2DA}" destId="{5528CC36-6E40-4976-B942-504682C10728}" srcOrd="2" destOrd="0" presId="urn:microsoft.com/office/officeart/2005/8/layout/lProcess2"/>
    <dgm:cxn modelId="{8883D008-9F11-4CC9-B238-9CC3F42343FD}" type="presParOf" srcId="{5528CC36-6E40-4976-B942-504682C10728}" destId="{8521DD84-83EA-4B81-A68B-52CA219A6B24}" srcOrd="0" destOrd="0" presId="urn:microsoft.com/office/officeart/2005/8/layout/lProcess2"/>
    <dgm:cxn modelId="{4419965D-A45F-4DB1-B2F7-B09123F3EF83}" type="presParOf" srcId="{8521DD84-83EA-4B81-A68B-52CA219A6B24}" destId="{CCA1F70C-3E99-4418-9CE4-E9F5C77DD0B4}" srcOrd="0" destOrd="0" presId="urn:microsoft.com/office/officeart/2005/8/layout/lProcess2"/>
    <dgm:cxn modelId="{F4192CB0-3547-4C3C-B1EF-B37B831EBE7D}" type="presParOf" srcId="{8521DD84-83EA-4B81-A68B-52CA219A6B24}" destId="{DC6840D9-7B02-4CE9-B550-0D4BCDA7B824}" srcOrd="1" destOrd="0" presId="urn:microsoft.com/office/officeart/2005/8/layout/lProcess2"/>
    <dgm:cxn modelId="{4CCE9FC0-23E5-4D1D-94F0-1E4A7208EBA9}" type="presParOf" srcId="{8521DD84-83EA-4B81-A68B-52CA219A6B24}" destId="{E6D1C555-C663-4AE7-9877-15A5A745AF16}" srcOrd="2" destOrd="0" presId="urn:microsoft.com/office/officeart/2005/8/layout/lProcess2"/>
    <dgm:cxn modelId="{C3C48B88-272C-47F8-BBC0-03B310341A2A}" type="presParOf" srcId="{8521DD84-83EA-4B81-A68B-52CA219A6B24}" destId="{A3782940-04DA-4DFD-9C7C-14072157324E}" srcOrd="3" destOrd="0" presId="urn:microsoft.com/office/officeart/2005/8/layout/lProcess2"/>
    <dgm:cxn modelId="{B2390829-77AA-4347-BB81-EAF0C4F830B4}" type="presParOf" srcId="{8521DD84-83EA-4B81-A68B-52CA219A6B24}" destId="{B1322E01-27F4-4F93-BEEF-C342F6F5E1DF}" srcOrd="4" destOrd="0" presId="urn:microsoft.com/office/officeart/2005/8/layout/lProcess2"/>
    <dgm:cxn modelId="{11134E1C-6E4E-4718-AB4F-3B0101DDF2FC}" type="presParOf" srcId="{8521DD84-83EA-4B81-A68B-52CA219A6B24}" destId="{D30346CB-B81A-4586-B0A5-B8E82244ADE9}" srcOrd="5" destOrd="0" presId="urn:microsoft.com/office/officeart/2005/8/layout/lProcess2"/>
    <dgm:cxn modelId="{94E95FDD-D990-462F-9486-8740621A0C42}" type="presParOf" srcId="{8521DD84-83EA-4B81-A68B-52CA219A6B24}" destId="{1DB6E120-79D5-4086-A446-3D3347D3E0A4}" srcOrd="6" destOrd="0" presId="urn:microsoft.com/office/officeart/2005/8/layout/lProcess2"/>
    <dgm:cxn modelId="{6EDA4BCA-5503-4597-A587-0CAD24710A89}" type="presParOf" srcId="{8521DD84-83EA-4B81-A68B-52CA219A6B24}" destId="{F00CE2D5-1048-4FBC-901C-758A337D5A7C}" srcOrd="7" destOrd="0" presId="urn:microsoft.com/office/officeart/2005/8/layout/lProcess2"/>
    <dgm:cxn modelId="{6D1C69B7-7F1F-4ABB-8404-1BD296F30531}" type="presParOf" srcId="{8521DD84-83EA-4B81-A68B-52CA219A6B24}" destId="{AF69AB4C-A1A2-455B-ACE4-58300ABD2A3B}" srcOrd="8" destOrd="0" presId="urn:microsoft.com/office/officeart/2005/8/layout/lProcess2"/>
    <dgm:cxn modelId="{D7C7148B-4017-452B-AC83-39B3D5A26DD1}" type="presParOf" srcId="{8521DD84-83EA-4B81-A68B-52CA219A6B24}" destId="{59171E0C-03BF-44F8-BA41-6C4D8F3FBA19}" srcOrd="9" destOrd="0" presId="urn:microsoft.com/office/officeart/2005/8/layout/lProcess2"/>
    <dgm:cxn modelId="{DBA9502E-098B-4AD8-B7F7-E3A1AF97281A}" type="presParOf" srcId="{8521DD84-83EA-4B81-A68B-52CA219A6B24}" destId="{CB89B3F3-3BFC-4E40-BA8B-169ECA0DBAAA}" srcOrd="10" destOrd="0" presId="urn:microsoft.com/office/officeart/2005/8/layout/lProcess2"/>
    <dgm:cxn modelId="{1E0557BA-33F4-460F-A0A7-7179D302C4AB}" type="presParOf" srcId="{8521DD84-83EA-4B81-A68B-52CA219A6B24}" destId="{D9B06247-F74D-4D01-8CFF-FF04CA5BB7CE}" srcOrd="11" destOrd="0" presId="urn:microsoft.com/office/officeart/2005/8/layout/lProcess2"/>
    <dgm:cxn modelId="{E858CFBD-00F1-4880-92D2-4F6D759AE97E}" type="presParOf" srcId="{8521DD84-83EA-4B81-A68B-52CA219A6B24}" destId="{1CB9E530-A766-4ADF-88A3-3B6DA2E04AF0}" srcOrd="12" destOrd="0" presId="urn:microsoft.com/office/officeart/2005/8/layout/lProcess2"/>
    <dgm:cxn modelId="{AA4D9FDE-56C2-44DB-A618-81FF3B1EB05D}" type="presParOf" srcId="{8521DD84-83EA-4B81-A68B-52CA219A6B24}" destId="{EA694EE2-1099-4E52-B42B-3EBA9A00F146}" srcOrd="13" destOrd="0" presId="urn:microsoft.com/office/officeart/2005/8/layout/lProcess2"/>
    <dgm:cxn modelId="{C69807C6-994A-4C92-AEFA-6112499C15FF}" type="presParOf" srcId="{8521DD84-83EA-4B81-A68B-52CA219A6B24}" destId="{76027744-A96D-4528-AF02-535959BF9D29}" srcOrd="1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F4E875-5109-4EDD-A7A6-55006C40DEAA}" type="doc">
      <dgm:prSet loTypeId="urn:microsoft.com/office/officeart/2005/8/layout/vList3#1" loCatId="list" qsTypeId="urn:microsoft.com/office/officeart/2005/8/quickstyle/simple1" qsCatId="simple" csTypeId="urn:microsoft.com/office/officeart/2005/8/colors/accent3_4" csCatId="accent3" phldr="1"/>
      <dgm:spPr/>
      <dgm:t>
        <a:bodyPr/>
        <a:lstStyle/>
        <a:p>
          <a:endParaRPr lang="en-US"/>
        </a:p>
      </dgm:t>
    </dgm:pt>
    <dgm:pt modelId="{D27BDD02-96BE-4A15-AF14-D7BEED4D068F}">
      <dgm:prSet/>
      <dgm:spPr/>
      <dgm:t>
        <a:bodyPr/>
        <a:lstStyle/>
        <a:p>
          <a:pPr rtl="0"/>
          <a:endParaRPr lang="en-US" dirty="0"/>
        </a:p>
      </dgm:t>
    </dgm:pt>
    <dgm:pt modelId="{32A05E43-6A4D-4043-893E-6D9651154B07}" type="parTrans" cxnId="{59C64F30-3F9B-4A16-8EC6-18723FCD8897}">
      <dgm:prSet/>
      <dgm:spPr/>
      <dgm:t>
        <a:bodyPr/>
        <a:lstStyle/>
        <a:p>
          <a:endParaRPr lang="en-US"/>
        </a:p>
      </dgm:t>
    </dgm:pt>
    <dgm:pt modelId="{34EAF69D-63AD-45E1-B71C-2520D3B06AD9}" type="sibTrans" cxnId="{59C64F30-3F9B-4A16-8EC6-18723FCD8897}">
      <dgm:prSet/>
      <dgm:spPr/>
      <dgm:t>
        <a:bodyPr/>
        <a:lstStyle/>
        <a:p>
          <a:endParaRPr lang="en-US"/>
        </a:p>
      </dgm:t>
    </dgm:pt>
    <dgm:pt modelId="{AF985179-BF9C-41B6-8C77-5C2958D28B5F}">
      <dgm:prSet/>
      <dgm:spPr/>
      <dgm:t>
        <a:bodyPr/>
        <a:lstStyle/>
        <a:p>
          <a:pPr rtl="0"/>
          <a:r>
            <a:rPr lang="en-US" dirty="0" smtClean="0"/>
            <a:t>Effective, Quality Toolset</a:t>
          </a:r>
          <a:endParaRPr lang="en-US" dirty="0"/>
        </a:p>
      </dgm:t>
    </dgm:pt>
    <dgm:pt modelId="{1B53F32F-BF8E-4778-9236-7303F08D9126}" type="parTrans" cxnId="{24F2628C-2FDE-4C9E-85AF-D767EDD18A57}">
      <dgm:prSet/>
      <dgm:spPr/>
      <dgm:t>
        <a:bodyPr/>
        <a:lstStyle/>
        <a:p>
          <a:endParaRPr lang="en-US"/>
        </a:p>
      </dgm:t>
    </dgm:pt>
    <dgm:pt modelId="{CFB210C3-AAD3-46D8-BDD5-53F433C46408}" type="sibTrans" cxnId="{24F2628C-2FDE-4C9E-85AF-D767EDD18A57}">
      <dgm:prSet/>
      <dgm:spPr/>
      <dgm:t>
        <a:bodyPr/>
        <a:lstStyle/>
        <a:p>
          <a:endParaRPr lang="en-US"/>
        </a:p>
      </dgm:t>
    </dgm:pt>
    <dgm:pt modelId="{BC42A54F-D7DA-4AFB-B16D-A1D0A27B8475}">
      <dgm:prSet/>
      <dgm:spPr/>
      <dgm:t>
        <a:bodyPr/>
        <a:lstStyle/>
        <a:p>
          <a:pPr rtl="0"/>
          <a:r>
            <a:rPr lang="en-US" dirty="0" smtClean="0"/>
            <a:t>Microsoft’s Application Lifecycle Solution</a:t>
          </a:r>
          <a:endParaRPr lang="en-US" dirty="0"/>
        </a:p>
      </dgm:t>
    </dgm:pt>
    <dgm:pt modelId="{B021A0C2-C4E2-4E9C-ADFC-55DA2BABF0C3}" type="sibTrans" cxnId="{754CEBAD-84F8-482F-B11E-F8D134E4A17C}">
      <dgm:prSet/>
      <dgm:spPr/>
      <dgm:t>
        <a:bodyPr/>
        <a:lstStyle/>
        <a:p>
          <a:endParaRPr lang="en-US"/>
        </a:p>
      </dgm:t>
    </dgm:pt>
    <dgm:pt modelId="{0DA1397F-3298-4A2D-8204-D896591D3DC5}" type="parTrans" cxnId="{754CEBAD-84F8-482F-B11E-F8D134E4A17C}">
      <dgm:prSet/>
      <dgm:spPr/>
      <dgm:t>
        <a:bodyPr/>
        <a:lstStyle/>
        <a:p>
          <a:endParaRPr lang="en-US"/>
        </a:p>
      </dgm:t>
    </dgm:pt>
    <dgm:pt modelId="{3CCFFCA3-1C33-4AE8-AA9F-D18B369A97C1}">
      <dgm:prSet/>
      <dgm:spPr/>
      <dgm:t>
        <a:bodyPr/>
        <a:lstStyle/>
        <a:p>
          <a:pPr rtl="0"/>
          <a:r>
            <a:rPr lang="en-US" dirty="0" smtClean="0"/>
            <a:t>Promotes Collaboration</a:t>
          </a:r>
          <a:endParaRPr lang="en-US" dirty="0"/>
        </a:p>
      </dgm:t>
    </dgm:pt>
    <dgm:pt modelId="{653A16E6-B41A-489D-9E07-A4CC07815507}" type="parTrans" cxnId="{EA37A1F1-58B5-4334-A330-D9373398992C}">
      <dgm:prSet/>
      <dgm:spPr/>
    </dgm:pt>
    <dgm:pt modelId="{BFFA5445-134D-431F-BF7C-D229AEA79DC9}" type="sibTrans" cxnId="{EA37A1F1-58B5-4334-A330-D9373398992C}">
      <dgm:prSet/>
      <dgm:spPr/>
    </dgm:pt>
    <dgm:pt modelId="{85285C26-56AC-4B4D-9BD1-F4D2CC3547DA}">
      <dgm:prSet/>
      <dgm:spPr/>
      <dgm:t>
        <a:bodyPr/>
        <a:lstStyle/>
        <a:p>
          <a:pPr rtl="0"/>
          <a:r>
            <a:rPr lang="en-US" dirty="0" smtClean="0"/>
            <a:t>Integrates with Existing Tools</a:t>
          </a:r>
          <a:endParaRPr lang="en-US" dirty="0"/>
        </a:p>
      </dgm:t>
    </dgm:pt>
    <dgm:pt modelId="{4BB4A616-5098-4F8A-8AE0-CDD1C112D481}" type="parTrans" cxnId="{415139F0-D9D1-460F-9ACF-B9172A2EE169}">
      <dgm:prSet/>
      <dgm:spPr/>
    </dgm:pt>
    <dgm:pt modelId="{7081575B-D67C-4D3B-B8E8-622B55D206A6}" type="sibTrans" cxnId="{415139F0-D9D1-460F-9ACF-B9172A2EE169}">
      <dgm:prSet/>
      <dgm:spPr/>
    </dgm:pt>
    <dgm:pt modelId="{FA566A47-5CDE-4159-8BD9-CD8749B8A67F}" type="pres">
      <dgm:prSet presAssocID="{06F4E875-5109-4EDD-A7A6-55006C40DEAA}" presName="linearFlow" presStyleCnt="0">
        <dgm:presLayoutVars>
          <dgm:dir/>
          <dgm:resizeHandles val="exact"/>
        </dgm:presLayoutVars>
      </dgm:prSet>
      <dgm:spPr/>
      <dgm:t>
        <a:bodyPr/>
        <a:lstStyle/>
        <a:p>
          <a:endParaRPr lang="en-US"/>
        </a:p>
      </dgm:t>
    </dgm:pt>
    <dgm:pt modelId="{16EC22E8-51C9-40BF-8C2A-05580DAC93E1}" type="pres">
      <dgm:prSet presAssocID="{D27BDD02-96BE-4A15-AF14-D7BEED4D068F}" presName="composite" presStyleCnt="0"/>
      <dgm:spPr/>
    </dgm:pt>
    <dgm:pt modelId="{EC9DC74A-EC7F-4EE5-9D04-E7C400CFD058}" type="pres">
      <dgm:prSet presAssocID="{D27BDD02-96BE-4A15-AF14-D7BEED4D068F}" presName="imgShp" presStyleLbl="fgImgPlace1" presStyleIdx="0" presStyleCnt="1" custScaleX="142430" custScaleY="125472"/>
      <dgm:spPr>
        <a:blipFill rotWithShape="0">
          <a:blip xmlns:r="http://schemas.openxmlformats.org/officeDocument/2006/relationships" r:embed="rId1"/>
          <a:stretch>
            <a:fillRect/>
          </a:stretch>
        </a:blipFill>
      </dgm:spPr>
    </dgm:pt>
    <dgm:pt modelId="{847A7519-D006-4572-904F-36957BD67F28}" type="pres">
      <dgm:prSet presAssocID="{D27BDD02-96BE-4A15-AF14-D7BEED4D068F}" presName="txShp" presStyleLbl="node1" presStyleIdx="0" presStyleCnt="1" custLinFactNeighborX="8643">
        <dgm:presLayoutVars>
          <dgm:bulletEnabled val="1"/>
        </dgm:presLayoutVars>
      </dgm:prSet>
      <dgm:spPr/>
      <dgm:t>
        <a:bodyPr/>
        <a:lstStyle/>
        <a:p>
          <a:endParaRPr lang="en-US"/>
        </a:p>
      </dgm:t>
    </dgm:pt>
  </dgm:ptLst>
  <dgm:cxnLst>
    <dgm:cxn modelId="{59C64F30-3F9B-4A16-8EC6-18723FCD8897}" srcId="{06F4E875-5109-4EDD-A7A6-55006C40DEAA}" destId="{D27BDD02-96BE-4A15-AF14-D7BEED4D068F}" srcOrd="0" destOrd="0" parTransId="{32A05E43-6A4D-4043-893E-6D9651154B07}" sibTransId="{34EAF69D-63AD-45E1-B71C-2520D3B06AD9}"/>
    <dgm:cxn modelId="{4AF6C9C4-3C23-418F-9021-5D7416719318}" type="presOf" srcId="{BC42A54F-D7DA-4AFB-B16D-A1D0A27B8475}" destId="{847A7519-D006-4572-904F-36957BD67F28}" srcOrd="0" destOrd="1" presId="urn:microsoft.com/office/officeart/2005/8/layout/vList3#1"/>
    <dgm:cxn modelId="{4C464737-2940-42A7-82B2-5B7340831C6C}" type="presOf" srcId="{06F4E875-5109-4EDD-A7A6-55006C40DEAA}" destId="{FA566A47-5CDE-4159-8BD9-CD8749B8A67F}" srcOrd="0" destOrd="0" presId="urn:microsoft.com/office/officeart/2005/8/layout/vList3#1"/>
    <dgm:cxn modelId="{415139F0-D9D1-460F-9ACF-B9172A2EE169}" srcId="{D27BDD02-96BE-4A15-AF14-D7BEED4D068F}" destId="{85285C26-56AC-4B4D-9BD1-F4D2CC3547DA}" srcOrd="2" destOrd="0" parTransId="{4BB4A616-5098-4F8A-8AE0-CDD1C112D481}" sibTransId="{7081575B-D67C-4D3B-B8E8-622B55D206A6}"/>
    <dgm:cxn modelId="{754CEBAD-84F8-482F-B11E-F8D134E4A17C}" srcId="{D27BDD02-96BE-4A15-AF14-D7BEED4D068F}" destId="{BC42A54F-D7DA-4AFB-B16D-A1D0A27B8475}" srcOrd="0" destOrd="0" parTransId="{0DA1397F-3298-4A2D-8204-D896591D3DC5}" sibTransId="{B021A0C2-C4E2-4E9C-ADFC-55DA2BABF0C3}"/>
    <dgm:cxn modelId="{21714104-9F1F-4615-9875-098D6688B57D}" type="presOf" srcId="{3CCFFCA3-1C33-4AE8-AA9F-D18B369A97C1}" destId="{847A7519-D006-4572-904F-36957BD67F28}" srcOrd="0" destOrd="4" presId="urn:microsoft.com/office/officeart/2005/8/layout/vList3#1"/>
    <dgm:cxn modelId="{24F2628C-2FDE-4C9E-85AF-D767EDD18A57}" srcId="{D27BDD02-96BE-4A15-AF14-D7BEED4D068F}" destId="{AF985179-BF9C-41B6-8C77-5C2958D28B5F}" srcOrd="1" destOrd="0" parTransId="{1B53F32F-BF8E-4778-9236-7303F08D9126}" sibTransId="{CFB210C3-AAD3-46D8-BDD5-53F433C46408}"/>
    <dgm:cxn modelId="{925802F1-3E1D-4BAD-8F3E-43B8A55479F6}" type="presOf" srcId="{85285C26-56AC-4B4D-9BD1-F4D2CC3547DA}" destId="{847A7519-D006-4572-904F-36957BD67F28}" srcOrd="0" destOrd="3" presId="urn:microsoft.com/office/officeart/2005/8/layout/vList3#1"/>
    <dgm:cxn modelId="{AB8479A3-C346-4C34-A010-1554796F0F37}" type="presOf" srcId="{D27BDD02-96BE-4A15-AF14-D7BEED4D068F}" destId="{847A7519-D006-4572-904F-36957BD67F28}" srcOrd="0" destOrd="0" presId="urn:microsoft.com/office/officeart/2005/8/layout/vList3#1"/>
    <dgm:cxn modelId="{EA37A1F1-58B5-4334-A330-D9373398992C}" srcId="{D27BDD02-96BE-4A15-AF14-D7BEED4D068F}" destId="{3CCFFCA3-1C33-4AE8-AA9F-D18B369A97C1}" srcOrd="3" destOrd="0" parTransId="{653A16E6-B41A-489D-9E07-A4CC07815507}" sibTransId="{BFFA5445-134D-431F-BF7C-D229AEA79DC9}"/>
    <dgm:cxn modelId="{75ED70CB-B282-45D3-8B38-A558BA9A2A59}" type="presOf" srcId="{AF985179-BF9C-41B6-8C77-5C2958D28B5F}" destId="{847A7519-D006-4572-904F-36957BD67F28}" srcOrd="0" destOrd="2" presId="urn:microsoft.com/office/officeart/2005/8/layout/vList3#1"/>
    <dgm:cxn modelId="{701B887B-03E0-47C5-BC00-40F6C4C467A4}" type="presParOf" srcId="{FA566A47-5CDE-4159-8BD9-CD8749B8A67F}" destId="{16EC22E8-51C9-40BF-8C2A-05580DAC93E1}" srcOrd="0" destOrd="0" presId="urn:microsoft.com/office/officeart/2005/8/layout/vList3#1"/>
    <dgm:cxn modelId="{A4DC5A73-3FFF-4E97-A71A-60A029F2200F}" type="presParOf" srcId="{16EC22E8-51C9-40BF-8C2A-05580DAC93E1}" destId="{EC9DC74A-EC7F-4EE5-9D04-E7C400CFD058}" srcOrd="0" destOrd="0" presId="urn:microsoft.com/office/officeart/2005/8/layout/vList3#1"/>
    <dgm:cxn modelId="{7EA9A95E-7148-48EB-8D9F-18C5EE6D313C}" type="presParOf" srcId="{16EC22E8-51C9-40BF-8C2A-05580DAC93E1}" destId="{847A7519-D006-4572-904F-36957BD67F28}"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72BF28-D05E-491E-ADA5-C0775B53EB76}" type="datetimeFigureOut">
              <a:rPr lang="en-US" smtClean="0"/>
              <a:pPr/>
              <a:t>11/11/2013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E4DD08-C004-4951-97BA-792C92075F53}" type="slidenum">
              <a:rPr lang="en-US" smtClean="0"/>
              <a:pPr/>
              <a:t>‹#›</a:t>
            </a:fld>
            <a:endParaRPr lang="en-US"/>
          </a:p>
        </p:txBody>
      </p:sp>
    </p:spTree>
    <p:extLst>
      <p:ext uri="{BB962C8B-B14F-4D97-AF65-F5344CB8AC3E}">
        <p14:creationId xmlns:p14="http://schemas.microsoft.com/office/powerpoint/2010/main" val="47893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957F09-0A80-4D26-8082-3AD996720D99}" type="slidenum">
              <a:rPr lang="en-US" smtClean="0"/>
              <a:pPr/>
              <a:t>2</a:t>
            </a:fld>
            <a:endParaRPr lang="en-US"/>
          </a:p>
        </p:txBody>
      </p:sp>
    </p:spTree>
    <p:extLst>
      <p:ext uri="{BB962C8B-B14F-4D97-AF65-F5344CB8AC3E}">
        <p14:creationId xmlns:p14="http://schemas.microsoft.com/office/powerpoint/2010/main" val="270061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Here’s an all-up view of what Team System</a:t>
            </a:r>
            <a:r>
              <a:rPr lang="en-US" baseline="0" dirty="0" smtClean="0"/>
              <a:t> is.</a:t>
            </a:r>
            <a:endParaRPr lang="en-US" dirty="0"/>
          </a:p>
        </p:txBody>
      </p:sp>
      <p:sp>
        <p:nvSpPr>
          <p:cNvPr id="4" name="Slide Number Placeholder 3"/>
          <p:cNvSpPr>
            <a:spLocks noGrp="1"/>
          </p:cNvSpPr>
          <p:nvPr>
            <p:ph type="sldNum" sz="quarter" idx="10"/>
          </p:nvPr>
        </p:nvSpPr>
        <p:spPr/>
        <p:txBody>
          <a:bodyPr/>
          <a:lstStyle/>
          <a:p>
            <a:fld id="{6CA6B46E-C20C-4697-9F3C-A44C5E335112}" type="slidenum">
              <a:rPr lang="en-US" smtClean="0"/>
              <a:pPr/>
              <a:t>15</a:t>
            </a:fld>
            <a:endParaRPr lang="en-US" dirty="0"/>
          </a:p>
        </p:txBody>
      </p:sp>
    </p:spTree>
    <p:extLst>
      <p:ext uri="{BB962C8B-B14F-4D97-AF65-F5344CB8AC3E}">
        <p14:creationId xmlns:p14="http://schemas.microsoft.com/office/powerpoint/2010/main" val="1868775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6"/>
          <p:cNvSpPr>
            <a:spLocks noGrp="1" noChangeArrowheads="1"/>
          </p:cNvSpPr>
          <p:nvPr>
            <p:ph type="ftr" sz="quarter" idx="4"/>
          </p:nvPr>
        </p:nvSpPr>
        <p:spPr>
          <a:noFill/>
        </p:spPr>
        <p:txBody>
          <a:bodyPr/>
          <a:lstStyle/>
          <a:p>
            <a:r>
              <a:rPr lang="en-US" altLang="ja-JP" dirty="0" smtClean="0">
                <a:latin typeface="Segoe Semibold" pitchFamily="34" charset="0"/>
              </a:rPr>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latin typeface="Segoe Semibold" pitchFamily="34" charset="0"/>
            </a:endParaRPr>
          </a:p>
        </p:txBody>
      </p:sp>
      <p:sp>
        <p:nvSpPr>
          <p:cNvPr id="120835" name="Rectangle 7"/>
          <p:cNvSpPr>
            <a:spLocks noGrp="1" noChangeArrowheads="1"/>
          </p:cNvSpPr>
          <p:nvPr>
            <p:ph type="sldNum" sz="quarter" idx="5"/>
          </p:nvPr>
        </p:nvSpPr>
        <p:spPr>
          <a:noFill/>
        </p:spPr>
        <p:txBody>
          <a:bodyPr/>
          <a:lstStyle/>
          <a:p>
            <a:fld id="{29BFF838-877D-4A7B-92C3-82493E38EB97}" type="slidenum">
              <a:rPr lang="en-US" smtClean="0"/>
              <a:pPr/>
              <a:t>16</a:t>
            </a:fld>
            <a:endParaRPr lang="en-US" dirty="0" smtClean="0"/>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p:spPr>
        <p:txBody>
          <a:bodyPr/>
          <a:lstStyle/>
          <a:p>
            <a:pPr eaLnBrk="1" hangingPunct="1"/>
            <a:r>
              <a:rPr lang="en-US" dirty="0" smtClean="0"/>
              <a:t>This</a:t>
            </a:r>
            <a:r>
              <a:rPr lang="en-US" baseline="0" dirty="0" smtClean="0"/>
              <a:t> is a cross-section of the previous.</a:t>
            </a:r>
          </a:p>
          <a:p>
            <a:pPr eaLnBrk="1" hangingPunct="1"/>
            <a:endParaRPr lang="en-US" baseline="0" dirty="0" smtClean="0"/>
          </a:p>
          <a:p>
            <a:pPr eaLnBrk="1" hangingPunct="1"/>
            <a:r>
              <a:rPr lang="en-US" baseline="0" dirty="0" smtClean="0"/>
              <a:t>Take a moment to mention the main capabilities in each area.  Highlight that Team Suite encompasses all of this functionality in one package.</a:t>
            </a:r>
            <a:endParaRPr lang="en-US" dirty="0" smtClean="0"/>
          </a:p>
        </p:txBody>
      </p:sp>
    </p:spTree>
    <p:extLst>
      <p:ext uri="{BB962C8B-B14F-4D97-AF65-F5344CB8AC3E}">
        <p14:creationId xmlns:p14="http://schemas.microsoft.com/office/powerpoint/2010/main" val="4292135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957F09-0A80-4D26-8082-3AD996720D99}" type="slidenum">
              <a:rPr lang="en-US" smtClean="0"/>
              <a:pPr/>
              <a:t>20</a:t>
            </a:fld>
            <a:endParaRPr lang="en-US" dirty="0"/>
          </a:p>
        </p:txBody>
      </p:sp>
    </p:spTree>
    <p:extLst>
      <p:ext uri="{BB962C8B-B14F-4D97-AF65-F5344CB8AC3E}">
        <p14:creationId xmlns:p14="http://schemas.microsoft.com/office/powerpoint/2010/main" val="2531008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 item tracking throughout the lifecycle</a:t>
            </a:r>
          </a:p>
          <a:p>
            <a:pPr lvl="0">
              <a:buFont typeface="Arial" pitchFamily="34" charset="0"/>
              <a:buChar char="•"/>
            </a:pPr>
            <a:r>
              <a:rPr lang="en-US" dirty="0" smtClean="0"/>
              <a:t>Efficient management of tasks</a:t>
            </a:r>
          </a:p>
          <a:p>
            <a:pPr lvl="0">
              <a:buFont typeface="Arial" pitchFamily="34" charset="0"/>
              <a:buChar char="•"/>
            </a:pPr>
            <a:r>
              <a:rPr lang="en-US" dirty="0" smtClean="0"/>
              <a:t>Flexible and customizable</a:t>
            </a:r>
          </a:p>
          <a:p>
            <a:pPr lvl="0">
              <a:buFont typeface="Arial" pitchFamily="34" charset="0"/>
              <a:buChar char="•"/>
            </a:pPr>
            <a:r>
              <a:rPr lang="en-US" dirty="0" smtClean="0"/>
              <a:t>Enables traceability</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582587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2626299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957F09-0A80-4D26-8082-3AD996720D99}" type="slidenum">
              <a:rPr lang="en-US" smtClean="0"/>
              <a:pPr/>
              <a:t>24</a:t>
            </a:fld>
            <a:endParaRPr lang="en-US"/>
          </a:p>
        </p:txBody>
      </p:sp>
    </p:spTree>
    <p:extLst>
      <p:ext uri="{BB962C8B-B14F-4D97-AF65-F5344CB8AC3E}">
        <p14:creationId xmlns:p14="http://schemas.microsoft.com/office/powerpoint/2010/main" val="484574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277675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2096624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slide showing new features to continue improving software development practices in VSTS 2010</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2943028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Microsoft Developer Division runs on it:</a:t>
            </a:r>
          </a:p>
          <a:p>
            <a:pPr lvl="1"/>
            <a:r>
              <a:rPr lang="en-GB" dirty="0" smtClean="0"/>
              <a:t>3,501 unique users</a:t>
            </a:r>
          </a:p>
          <a:p>
            <a:pPr lvl="1"/>
            <a:r>
              <a:rPr lang="en-US" dirty="0" smtClean="0"/>
              <a:t>515M </a:t>
            </a:r>
            <a:r>
              <a:rPr lang="en-GB" dirty="0" smtClean="0"/>
              <a:t>files &amp; </a:t>
            </a:r>
            <a:r>
              <a:rPr lang="en-US" dirty="0" smtClean="0"/>
              <a:t>116M </a:t>
            </a:r>
            <a:r>
              <a:rPr lang="en-GB" dirty="0" smtClean="0"/>
              <a:t>folders</a:t>
            </a:r>
          </a:p>
          <a:p>
            <a:pPr lvl="2"/>
            <a:r>
              <a:rPr lang="en-GB" dirty="0" smtClean="0"/>
              <a:t>3.9 TB  when compressed!	</a:t>
            </a:r>
          </a:p>
          <a:p>
            <a:pPr lvl="1"/>
            <a:r>
              <a:rPr lang="en-US" dirty="0" smtClean="0"/>
              <a:t>30M</a:t>
            </a:r>
            <a:r>
              <a:rPr lang="en-GB" dirty="0" smtClean="0"/>
              <a:t> downloads per week </a:t>
            </a:r>
          </a:p>
          <a:p>
            <a:pPr lvl="1"/>
            <a:r>
              <a:rPr lang="en-GB" dirty="0" smtClean="0"/>
              <a:t>650,393 Work Items</a:t>
            </a:r>
          </a:p>
          <a:p>
            <a:r>
              <a:rPr lang="en-GB" dirty="0" smtClean="0"/>
              <a:t>MSIT is complete on TFS</a:t>
            </a:r>
          </a:p>
          <a:p>
            <a:pPr lvl="1"/>
            <a:r>
              <a:rPr lang="en-GB" dirty="0" smtClean="0"/>
              <a:t>3,384 unique users</a:t>
            </a:r>
          </a:p>
          <a:p>
            <a:pPr lvl="1"/>
            <a:r>
              <a:rPr lang="en-GB" dirty="0" smtClean="0"/>
              <a:t>627,809 Work Items</a:t>
            </a:r>
          </a:p>
          <a:p>
            <a:r>
              <a:rPr lang="en-GB" dirty="0" smtClean="0"/>
              <a:t>SQL Server using WIT; Office &amp; Windows using for feature tracking</a:t>
            </a:r>
          </a:p>
          <a:p>
            <a:endParaRPr lang="en-US" dirty="0"/>
          </a:p>
        </p:txBody>
      </p:sp>
      <p:sp>
        <p:nvSpPr>
          <p:cNvPr id="4" name="Slide Number Placeholder 3"/>
          <p:cNvSpPr>
            <a:spLocks noGrp="1"/>
          </p:cNvSpPr>
          <p:nvPr>
            <p:ph type="sldNum" sz="quarter" idx="10"/>
          </p:nvPr>
        </p:nvSpPr>
        <p:spPr/>
        <p:txBody>
          <a:bodyPr/>
          <a:lstStyle/>
          <a:p>
            <a:fld id="{0DA33B32-BEFF-49B3-9E31-4EF72F4B9255}" type="slidenum">
              <a:rPr lang="en-US" smtClean="0"/>
              <a:pPr/>
              <a:t>38</a:t>
            </a:fld>
            <a:endParaRPr lang="en-US"/>
          </a:p>
        </p:txBody>
      </p:sp>
    </p:spTree>
    <p:extLst>
      <p:ext uri="{BB962C8B-B14F-4D97-AF65-F5344CB8AC3E}">
        <p14:creationId xmlns:p14="http://schemas.microsoft.com/office/powerpoint/2010/main" val="4226879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Use Principles to Guide Teams</a:t>
            </a:r>
          </a:p>
          <a:p>
            <a:pPr>
              <a:buFont typeface="Arial" pitchFamily="34" charset="0"/>
              <a:buChar char="•"/>
            </a:pPr>
            <a:r>
              <a:rPr lang="en-US" dirty="0" smtClean="0"/>
              <a:t>Simplicity</a:t>
            </a:r>
          </a:p>
          <a:p>
            <a:pPr>
              <a:buFont typeface="Arial" pitchFamily="34" charset="0"/>
              <a:buChar char="•"/>
            </a:pPr>
            <a:r>
              <a:rPr lang="en-US" dirty="0" smtClean="0"/>
              <a:t>Crystal-clear shared vision</a:t>
            </a:r>
          </a:p>
          <a:p>
            <a:pPr>
              <a:buFont typeface="Arial" pitchFamily="34" charset="0"/>
              <a:buChar char="•"/>
            </a:pPr>
            <a:r>
              <a:rPr lang="en-US" dirty="0" smtClean="0"/>
              <a:t>Consistency </a:t>
            </a:r>
          </a:p>
          <a:p>
            <a:pPr>
              <a:buFont typeface="Arial" pitchFamily="34" charset="0"/>
              <a:buChar char="•"/>
            </a:pPr>
            <a:r>
              <a:rPr lang="en-US" dirty="0" smtClean="0"/>
              <a:t>Traceability</a:t>
            </a:r>
          </a:p>
          <a:p>
            <a:pPr>
              <a:buFont typeface="Arial" pitchFamily="34" charset="0"/>
              <a:buChar char="•"/>
            </a:pPr>
            <a:r>
              <a:rPr lang="en-US" dirty="0" smtClean="0"/>
              <a:t>Categorization </a:t>
            </a:r>
          </a:p>
          <a:p>
            <a:pPr>
              <a:buFont typeface="Arial" pitchFamily="34" charset="0"/>
              <a:buChar char="•"/>
            </a:pPr>
            <a:r>
              <a:rPr lang="en-US" dirty="0" smtClean="0"/>
              <a:t>Refactoring</a:t>
            </a:r>
          </a:p>
          <a:p>
            <a:pPr>
              <a:buFont typeface="Arial" pitchFamily="34" charset="0"/>
              <a:buChar char="•"/>
            </a:pPr>
            <a:r>
              <a:rPr lang="en-US" dirty="0" smtClean="0"/>
              <a:t>Feedback</a:t>
            </a:r>
          </a:p>
          <a:p>
            <a:pPr marL="0" marR="0" indent="0" algn="l" defTabSz="914327"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619385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79201"/>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lIns="91428" tIns="45713" rIns="91428" bIns="45713" anchor="b"/>
          <a:lstStyle/>
          <a:p>
            <a:pPr algn="r" defTabSz="912813"/>
            <a:fld id="{3839503C-ED4A-446F-A29A-363DE04718B2}" type="slidenum">
              <a:rPr lang="en-US">
                <a:latin typeface="Calibri" pitchFamily="34" charset="0"/>
              </a:rPr>
              <a:pPr algn="r" defTabSz="912813"/>
              <a:t>40</a:t>
            </a:fld>
            <a:endParaRPr lang="en-US">
              <a:latin typeface="Calibri" pitchFamily="34" charset="0"/>
            </a:endParaRPr>
          </a:p>
        </p:txBody>
      </p:sp>
      <p:sp>
        <p:nvSpPr>
          <p:cNvPr id="41987" name="Rectangle 92161"/>
          <p:cNvSpPr>
            <a:spLocks noGrp="1" noRot="1" noChangeAspect="1" noChangeArrowheads="1" noTextEdit="1"/>
          </p:cNvSpPr>
          <p:nvPr>
            <p:ph type="sldImg"/>
          </p:nvPr>
        </p:nvSpPr>
        <p:spPr bwMode="auto">
          <a:xfrm>
            <a:off x="1524000" y="230188"/>
            <a:ext cx="3810000" cy="2857500"/>
          </a:xfrm>
          <a:noFill/>
          <a:ln cap="flat">
            <a:solidFill>
              <a:srgbClr val="000000"/>
            </a:solidFill>
            <a:miter lim="800000"/>
            <a:headEnd type="none" w="med" len="med"/>
            <a:tailEnd type="none" w="med" len="med"/>
          </a:ln>
        </p:spPr>
      </p:sp>
      <p:sp>
        <p:nvSpPr>
          <p:cNvPr id="41988" name="Rectangle 179203"/>
          <p:cNvSpPr>
            <a:spLocks noGrp="1" noChangeArrowheads="1"/>
          </p:cNvSpPr>
          <p:nvPr>
            <p:ph type="body" idx="1"/>
          </p:nvPr>
        </p:nvSpPr>
        <p:spPr bwMode="auto">
          <a:xfrm>
            <a:off x="458788" y="3278188"/>
            <a:ext cx="6018212" cy="1003300"/>
          </a:xfrm>
          <a:noFill/>
        </p:spPr>
        <p:txBody>
          <a:bodyPr wrap="square" lIns="91428" tIns="45713" rIns="91428" bIns="45713" numCol="1" anchor="t" anchorCtr="0" compatLnSpc="1">
            <a:prstTxWarp prst="textNoShape">
              <a:avLst/>
            </a:prstTxWarp>
          </a:bodyPr>
          <a:lstStyle/>
          <a:p>
            <a:pPr eaLnBrk="1" hangingPunct="1">
              <a:spcBef>
                <a:spcPct val="0"/>
              </a:spcBef>
            </a:pPr>
            <a:endParaRPr lang="en-US" sz="900" smtClean="0">
              <a:latin typeface="Arial" pitchFamily="34" charset="0"/>
            </a:endParaRPr>
          </a:p>
        </p:txBody>
      </p:sp>
    </p:spTree>
    <p:extLst>
      <p:ext uri="{BB962C8B-B14F-4D97-AF65-F5344CB8AC3E}">
        <p14:creationId xmlns:p14="http://schemas.microsoft.com/office/powerpoint/2010/main" val="1199963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060590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957F09-0A80-4D26-8082-3AD996720D99}" type="slidenum">
              <a:rPr lang="en-US" smtClean="0"/>
              <a:pPr/>
              <a:t>8</a:t>
            </a:fld>
            <a:endParaRPr lang="en-US" dirty="0"/>
          </a:p>
        </p:txBody>
      </p:sp>
    </p:spTree>
    <p:extLst>
      <p:ext uri="{BB962C8B-B14F-4D97-AF65-F5344CB8AC3E}">
        <p14:creationId xmlns:p14="http://schemas.microsoft.com/office/powerpoint/2010/main" val="53348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E4DD08-C004-4951-97BA-792C92075F53}" type="slidenum">
              <a:rPr lang="en-US" smtClean="0"/>
              <a:pPr/>
              <a:t>10</a:t>
            </a:fld>
            <a:endParaRPr lang="en-US"/>
          </a:p>
        </p:txBody>
      </p:sp>
    </p:spTree>
    <p:extLst>
      <p:ext uri="{BB962C8B-B14F-4D97-AF65-F5344CB8AC3E}">
        <p14:creationId xmlns:p14="http://schemas.microsoft.com/office/powerpoint/2010/main" val="1594576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957F09-0A80-4D26-8082-3AD996720D99}" type="slidenum">
              <a:rPr lang="en-US" smtClean="0"/>
              <a:pPr/>
              <a:t>11</a:t>
            </a:fld>
            <a:endParaRPr lang="en-US" dirty="0"/>
          </a:p>
        </p:txBody>
      </p:sp>
    </p:spTree>
    <p:extLst>
      <p:ext uri="{BB962C8B-B14F-4D97-AF65-F5344CB8AC3E}">
        <p14:creationId xmlns:p14="http://schemas.microsoft.com/office/powerpoint/2010/main" val="1023683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43000" y="685800"/>
            <a:ext cx="4572000" cy="3429000"/>
          </a:xfrm>
          <a:ln/>
        </p:spPr>
      </p:sp>
      <p:sp>
        <p:nvSpPr>
          <p:cNvPr id="36867" name="Notes Placeholder 2"/>
          <p:cNvSpPr>
            <a:spLocks noGrp="1"/>
          </p:cNvSpPr>
          <p:nvPr>
            <p:ph type="body" idx="1"/>
          </p:nvPr>
        </p:nvSpPr>
        <p:spPr bwMode="auto"/>
        <p:txBody>
          <a:bodyPr/>
          <a:lstStyle/>
          <a:p>
            <a:r>
              <a:rPr lang="en-US" dirty="0" smtClean="0"/>
              <a:t>The idea is you can take all of your learned best practices</a:t>
            </a:r>
            <a:r>
              <a:rPr lang="en-US" baseline="0" dirty="0" smtClean="0"/>
              <a:t> and begin to layer them into areas that need the most help.  The notion of “best practices” apply at many levels when talking about the Application Lifecycle – from the individual to the organization.</a:t>
            </a: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22EE3BFE-47C9-4A09-8E4D-289EA38E0C80}" type="slidenum">
              <a:rPr lang="en-US"/>
              <a:pPr/>
              <a:t>12</a:t>
            </a:fld>
            <a:endParaRPr lang="en-US" dirty="0"/>
          </a:p>
        </p:txBody>
      </p:sp>
    </p:spTree>
    <p:extLst>
      <p:ext uri="{BB962C8B-B14F-4D97-AF65-F5344CB8AC3E}">
        <p14:creationId xmlns:p14="http://schemas.microsoft.com/office/powerpoint/2010/main" val="328001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see what Microsoft</a:t>
            </a:r>
            <a:r>
              <a:rPr lang="en-US" baseline="0" dirty="0" smtClean="0"/>
              <a:t> can do to help with these best practice concepts..</a:t>
            </a:r>
          </a:p>
          <a:p>
            <a:endParaRPr lang="en-US" baseline="0" dirty="0" smtClean="0"/>
          </a:p>
          <a:p>
            <a:r>
              <a:rPr lang="en-US" dirty="0" smtClean="0"/>
              <a:t>Because this is how we roll!</a:t>
            </a:r>
            <a:endParaRPr lang="en-US" dirty="0"/>
          </a:p>
        </p:txBody>
      </p:sp>
      <p:sp>
        <p:nvSpPr>
          <p:cNvPr id="4" name="Slide Number Placeholder 3"/>
          <p:cNvSpPr>
            <a:spLocks noGrp="1"/>
          </p:cNvSpPr>
          <p:nvPr>
            <p:ph type="sldNum" sz="quarter" idx="10"/>
          </p:nvPr>
        </p:nvSpPr>
        <p:spPr/>
        <p:txBody>
          <a:bodyPr/>
          <a:lstStyle/>
          <a:p>
            <a:fld id="{A4E4DD08-C004-4951-97BA-792C92075F53}" type="slidenum">
              <a:rPr lang="en-US" smtClean="0"/>
              <a:pPr/>
              <a:t>13</a:t>
            </a:fld>
            <a:endParaRPr lang="en-US"/>
          </a:p>
        </p:txBody>
      </p:sp>
    </p:spTree>
    <p:extLst>
      <p:ext uri="{BB962C8B-B14F-4D97-AF65-F5344CB8AC3E}">
        <p14:creationId xmlns:p14="http://schemas.microsoft.com/office/powerpoint/2010/main" val="2267195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Conveniently enough,</a:t>
            </a:r>
            <a:r>
              <a:rPr lang="en-US" baseline="0" dirty="0" smtClean="0"/>
              <a:t> Microsoft provides solutions to help with all the key areas of success.  It’s all wrapped up in Visual Studio Team System.</a:t>
            </a:r>
            <a:endParaRPr lang="en-US" dirty="0"/>
          </a:p>
        </p:txBody>
      </p:sp>
      <p:sp>
        <p:nvSpPr>
          <p:cNvPr id="4" name="Slide Number Placeholder 3"/>
          <p:cNvSpPr>
            <a:spLocks noGrp="1"/>
          </p:cNvSpPr>
          <p:nvPr>
            <p:ph type="sldNum" sz="quarter" idx="10"/>
          </p:nvPr>
        </p:nvSpPr>
        <p:spPr/>
        <p:txBody>
          <a:bodyPr/>
          <a:lstStyle/>
          <a:p>
            <a:fld id="{A4E4DD08-C004-4951-97BA-792C92075F53}" type="slidenum">
              <a:rPr lang="en-US" smtClean="0"/>
              <a:pPr/>
              <a:t>14</a:t>
            </a:fld>
            <a:endParaRPr lang="en-US"/>
          </a:p>
        </p:txBody>
      </p:sp>
    </p:spTree>
    <p:extLst>
      <p:ext uri="{BB962C8B-B14F-4D97-AF65-F5344CB8AC3E}">
        <p14:creationId xmlns:p14="http://schemas.microsoft.com/office/powerpoint/2010/main" val="615324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877704"/>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757130"/>
          </a:xfrm>
        </p:spPr>
        <p:txBody>
          <a:bodyPr rtlCol="0" anchor="ctr"/>
          <a:lstStyle/>
          <a:p>
            <a:r>
              <a:rPr lang="en-US" smtClean="0"/>
              <a:t>Click to edit Master title style</a:t>
            </a:r>
            <a:endParaRPr lang="en-US"/>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able Placeholder 2"/>
          <p:cNvSpPr>
            <a:spLocks noGrp="1"/>
          </p:cNvSpPr>
          <p:nvPr>
            <p:ph type="tbl" idx="1"/>
          </p:nvPr>
        </p:nvSpPr>
        <p:spPr/>
        <p:txBody>
          <a:bodyPr rtlCol="0"/>
          <a:lstStyle/>
          <a:p>
            <a:pPr lvl="0"/>
            <a:endParaRPr lang="en-US" noProof="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10D6BE-C844-44EC-92D3-1C6506CC3B24}"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grpSp>
        <p:nvGrpSpPr>
          <p:cNvPr id="6" name="Group 9"/>
          <p:cNvGrpSpPr/>
          <p:nvPr/>
        </p:nvGrpSpPr>
        <p:grpSpPr>
          <a:xfrm>
            <a:off x="5791200" y="5257800"/>
            <a:ext cx="3429000" cy="1616481"/>
            <a:chOff x="5715000" y="5241519"/>
            <a:chExt cx="3429000" cy="1616481"/>
          </a:xfrm>
        </p:grpSpPr>
        <p:pic>
          <p:nvPicPr>
            <p:cNvPr id="11" name="Picture 10" descr="speaker1.jpg"/>
            <p:cNvPicPr>
              <a:picLocks noChangeAspect="1"/>
            </p:cNvPicPr>
            <p:nvPr userDrawn="1"/>
          </p:nvPicPr>
          <p:blipFill>
            <a:blip r:embed="rId2" cstate="screen"/>
            <a:stretch>
              <a:fillRect/>
            </a:stretch>
          </p:blipFill>
          <p:spPr>
            <a:xfrm>
              <a:off x="7839075" y="5241519"/>
              <a:ext cx="1304925" cy="1616481"/>
            </a:xfrm>
            <a:prstGeom prst="rect">
              <a:avLst/>
            </a:prstGeom>
          </p:spPr>
        </p:pic>
        <p:sp>
          <p:nvSpPr>
            <p:cNvPr id="12" name="TextBox 7"/>
            <p:cNvSpPr txBox="1"/>
            <p:nvPr userDrawn="1"/>
          </p:nvSpPr>
          <p:spPr>
            <a:xfrm>
              <a:off x="5715000" y="6412468"/>
              <a:ext cx="2514600" cy="369332"/>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cap="all" spc="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Team System:</a:t>
              </a:r>
              <a:r>
                <a:rPr lang="en-US" b="1" cap="all" spc="0" baseline="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 It’s Big</a:t>
              </a:r>
              <a:endParaRPr lang="en-US" b="1" cap="all" spc="0" dirty="0">
                <a:ln w="0">
                  <a:noFill/>
                </a:ln>
                <a:solidFill>
                  <a:srgbClr val="FF0000"/>
                </a:solidFill>
                <a:effectLst>
                  <a:reflection blurRad="12700" stA="50000" endPos="50000" dist="5000" dir="5400000" sy="-100000" rotWithShape="0"/>
                </a:effectLst>
                <a:latin typeface="Calibri" pitchFamily="34" charset="0"/>
                <a:cs typeface="Calibri" pitchFamily="34" charset="0"/>
              </a:endParaRPr>
            </a:p>
          </p:txBody>
        </p:sp>
      </p:gr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0D6BE-C844-44EC-92D3-1C6506CC3B24}"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grpSp>
        <p:nvGrpSpPr>
          <p:cNvPr id="6" name="Group 9"/>
          <p:cNvGrpSpPr/>
          <p:nvPr/>
        </p:nvGrpSpPr>
        <p:grpSpPr>
          <a:xfrm>
            <a:off x="5791200" y="5257800"/>
            <a:ext cx="3429000" cy="1616481"/>
            <a:chOff x="5715000" y="5241519"/>
            <a:chExt cx="3429000" cy="1616481"/>
          </a:xfrm>
        </p:grpSpPr>
        <p:pic>
          <p:nvPicPr>
            <p:cNvPr id="11" name="Picture 10" descr="speaker1.jpg"/>
            <p:cNvPicPr>
              <a:picLocks noChangeAspect="1"/>
            </p:cNvPicPr>
            <p:nvPr userDrawn="1"/>
          </p:nvPicPr>
          <p:blipFill>
            <a:blip r:embed="rId2" cstate="screen"/>
            <a:stretch>
              <a:fillRect/>
            </a:stretch>
          </p:blipFill>
          <p:spPr>
            <a:xfrm>
              <a:off x="7839075" y="5241519"/>
              <a:ext cx="1304925" cy="1616481"/>
            </a:xfrm>
            <a:prstGeom prst="rect">
              <a:avLst/>
            </a:prstGeom>
          </p:spPr>
        </p:pic>
        <p:sp>
          <p:nvSpPr>
            <p:cNvPr id="12" name="TextBox 7"/>
            <p:cNvSpPr txBox="1"/>
            <p:nvPr userDrawn="1"/>
          </p:nvSpPr>
          <p:spPr>
            <a:xfrm>
              <a:off x="5715000" y="6412468"/>
              <a:ext cx="2514600" cy="369332"/>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cap="all" spc="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Team System:</a:t>
              </a:r>
              <a:r>
                <a:rPr lang="en-US" b="1" cap="all" spc="0" baseline="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 It’s Big</a:t>
              </a:r>
              <a:endParaRPr lang="en-US" b="1" cap="all" spc="0" dirty="0">
                <a:ln w="0">
                  <a:noFill/>
                </a:ln>
                <a:solidFill>
                  <a:srgbClr val="FF0000"/>
                </a:solidFill>
                <a:effectLst>
                  <a:reflection blurRad="12700" stA="50000" endPos="50000" dist="5000" dir="5400000" sy="-100000" rotWithShape="0"/>
                </a:effectLst>
                <a:latin typeface="Calibri" pitchFamily="34" charset="0"/>
                <a:cs typeface="Calibri" pitchFamily="34" charset="0"/>
              </a:endParaRPr>
            </a:p>
          </p:txBody>
        </p:sp>
      </p:gr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10D6BE-C844-44EC-92D3-1C6506CC3B24}"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grpSp>
        <p:nvGrpSpPr>
          <p:cNvPr id="6" name="Group 9"/>
          <p:cNvGrpSpPr/>
          <p:nvPr/>
        </p:nvGrpSpPr>
        <p:grpSpPr>
          <a:xfrm>
            <a:off x="5791200" y="5257800"/>
            <a:ext cx="3429000" cy="1616481"/>
            <a:chOff x="5715000" y="5241519"/>
            <a:chExt cx="3429000" cy="1616481"/>
          </a:xfrm>
        </p:grpSpPr>
        <p:pic>
          <p:nvPicPr>
            <p:cNvPr id="11" name="Picture 10" descr="speaker1.jpg"/>
            <p:cNvPicPr>
              <a:picLocks noChangeAspect="1"/>
            </p:cNvPicPr>
            <p:nvPr userDrawn="1"/>
          </p:nvPicPr>
          <p:blipFill>
            <a:blip r:embed="rId2" cstate="screen"/>
            <a:stretch>
              <a:fillRect/>
            </a:stretch>
          </p:blipFill>
          <p:spPr>
            <a:xfrm>
              <a:off x="7839075" y="5241519"/>
              <a:ext cx="1304925" cy="1616481"/>
            </a:xfrm>
            <a:prstGeom prst="rect">
              <a:avLst/>
            </a:prstGeom>
          </p:spPr>
        </p:pic>
        <p:sp>
          <p:nvSpPr>
            <p:cNvPr id="12" name="TextBox 7"/>
            <p:cNvSpPr txBox="1"/>
            <p:nvPr userDrawn="1"/>
          </p:nvSpPr>
          <p:spPr>
            <a:xfrm>
              <a:off x="5715000" y="6412468"/>
              <a:ext cx="2514600" cy="369332"/>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cap="all" spc="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Team System:</a:t>
              </a:r>
              <a:r>
                <a:rPr lang="en-US" b="1" cap="all" spc="0" baseline="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 It’s Big</a:t>
              </a:r>
              <a:endParaRPr lang="en-US" b="1" cap="all" spc="0" dirty="0">
                <a:ln w="0">
                  <a:noFill/>
                </a:ln>
                <a:solidFill>
                  <a:srgbClr val="FF0000"/>
                </a:solidFill>
                <a:effectLst>
                  <a:reflection blurRad="12700" stA="50000" endPos="50000" dist="5000" dir="5400000" sy="-100000" rotWithShape="0"/>
                </a:effectLst>
                <a:latin typeface="Calibri" pitchFamily="34" charset="0"/>
                <a:cs typeface="Calibri" pitchFamily="34" charset="0"/>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10D6BE-C844-44EC-92D3-1C6506CC3B24}"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grpSp>
        <p:nvGrpSpPr>
          <p:cNvPr id="7" name="Group 13"/>
          <p:cNvGrpSpPr/>
          <p:nvPr/>
        </p:nvGrpSpPr>
        <p:grpSpPr>
          <a:xfrm>
            <a:off x="5791200" y="5257800"/>
            <a:ext cx="3429000" cy="1616481"/>
            <a:chOff x="5715000" y="5241519"/>
            <a:chExt cx="3429000" cy="1616481"/>
          </a:xfrm>
        </p:grpSpPr>
        <p:pic>
          <p:nvPicPr>
            <p:cNvPr id="15" name="Picture 14" descr="speaker1.jpg"/>
            <p:cNvPicPr>
              <a:picLocks noChangeAspect="1"/>
            </p:cNvPicPr>
            <p:nvPr userDrawn="1"/>
          </p:nvPicPr>
          <p:blipFill>
            <a:blip r:embed="rId2" cstate="screen"/>
            <a:stretch>
              <a:fillRect/>
            </a:stretch>
          </p:blipFill>
          <p:spPr>
            <a:xfrm>
              <a:off x="7839075" y="5241519"/>
              <a:ext cx="1304925" cy="1616481"/>
            </a:xfrm>
            <a:prstGeom prst="rect">
              <a:avLst/>
            </a:prstGeom>
          </p:spPr>
        </p:pic>
        <p:sp>
          <p:nvSpPr>
            <p:cNvPr id="16" name="TextBox 7"/>
            <p:cNvSpPr txBox="1"/>
            <p:nvPr userDrawn="1"/>
          </p:nvSpPr>
          <p:spPr>
            <a:xfrm>
              <a:off x="5715000" y="6412468"/>
              <a:ext cx="2514600" cy="369332"/>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cap="all" spc="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Team System:</a:t>
              </a:r>
              <a:r>
                <a:rPr lang="en-US" b="1" cap="all" spc="0" baseline="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 It’s Big</a:t>
              </a:r>
              <a:endParaRPr lang="en-US" b="1" cap="all" spc="0" dirty="0">
                <a:ln w="0">
                  <a:noFill/>
                </a:ln>
                <a:solidFill>
                  <a:srgbClr val="FF0000"/>
                </a:solidFill>
                <a:effectLst>
                  <a:reflection blurRad="12700" stA="50000" endPos="50000" dist="5000" dir="5400000" sy="-100000" rotWithShape="0"/>
                </a:effectLst>
                <a:latin typeface="Calibri" pitchFamily="34" charset="0"/>
                <a:cs typeface="Calibri" pitchFamily="34" charset="0"/>
              </a:endParaRPr>
            </a:p>
          </p:txBody>
        </p:sp>
      </p:gr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10D6BE-C844-44EC-92D3-1C6506CC3B24}" type="datetimeFigureOut">
              <a:rPr lang="en-US" smtClean="0"/>
              <a:pPr/>
              <a:t>11/11/2013</a:t>
            </a:fld>
            <a:endParaRPr lang="en-US"/>
          </a:p>
        </p:txBody>
      </p:sp>
      <p:sp>
        <p:nvSpPr>
          <p:cNvPr id="8" name="Footer Placeholder 7"/>
          <p:cNvSpPr>
            <a:spLocks noGrp="1"/>
          </p:cNvSpPr>
          <p:nvPr>
            <p:ph type="ftr" sz="quarter" idx="11"/>
          </p:nvPr>
        </p:nvSpPr>
        <p:spPr/>
        <p:txBody>
          <a:bodyPr/>
          <a:lstStyle/>
          <a:p>
            <a:endParaRPr lang="en-US"/>
          </a:p>
        </p:txBody>
      </p:sp>
      <p:grpSp>
        <p:nvGrpSpPr>
          <p:cNvPr id="9" name="Group 12"/>
          <p:cNvGrpSpPr/>
          <p:nvPr/>
        </p:nvGrpSpPr>
        <p:grpSpPr>
          <a:xfrm>
            <a:off x="5791200" y="5257800"/>
            <a:ext cx="3429000" cy="1616481"/>
            <a:chOff x="5715000" y="5241519"/>
            <a:chExt cx="3429000" cy="1616481"/>
          </a:xfrm>
        </p:grpSpPr>
        <p:pic>
          <p:nvPicPr>
            <p:cNvPr id="14" name="Picture 13" descr="speaker1.jpg"/>
            <p:cNvPicPr>
              <a:picLocks noChangeAspect="1"/>
            </p:cNvPicPr>
            <p:nvPr userDrawn="1"/>
          </p:nvPicPr>
          <p:blipFill>
            <a:blip r:embed="rId2" cstate="screen"/>
            <a:stretch>
              <a:fillRect/>
            </a:stretch>
          </p:blipFill>
          <p:spPr>
            <a:xfrm>
              <a:off x="7839075" y="5241519"/>
              <a:ext cx="1304925" cy="1616481"/>
            </a:xfrm>
            <a:prstGeom prst="rect">
              <a:avLst/>
            </a:prstGeom>
          </p:spPr>
        </p:pic>
        <p:sp>
          <p:nvSpPr>
            <p:cNvPr id="15" name="TextBox 7"/>
            <p:cNvSpPr txBox="1"/>
            <p:nvPr userDrawn="1"/>
          </p:nvSpPr>
          <p:spPr>
            <a:xfrm>
              <a:off x="5715000" y="6412468"/>
              <a:ext cx="2514600" cy="369332"/>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cap="all" spc="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Team System:</a:t>
              </a:r>
              <a:r>
                <a:rPr lang="en-US" b="1" cap="all" spc="0" baseline="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 It’s Big</a:t>
              </a:r>
              <a:endParaRPr lang="en-US" b="1" cap="all" spc="0" dirty="0">
                <a:ln w="0">
                  <a:noFill/>
                </a:ln>
                <a:solidFill>
                  <a:srgbClr val="FF0000"/>
                </a:solidFill>
                <a:effectLst>
                  <a:reflection blurRad="12700" stA="50000" endPos="50000" dist="5000" dir="5400000" sy="-100000" rotWithShape="0"/>
                </a:effectLst>
                <a:latin typeface="Calibri" pitchFamily="34" charset="0"/>
                <a:cs typeface="Calibri" pitchFamily="34" charset="0"/>
              </a:endParaRPr>
            </a:p>
          </p:txBody>
        </p:sp>
      </p:gr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10D6BE-C844-44EC-92D3-1C6506CC3B24}" type="datetimeFigureOut">
              <a:rPr lang="en-US" smtClean="0"/>
              <a:pPr/>
              <a:t>11/11/2013</a:t>
            </a:fld>
            <a:endParaRPr lang="en-US"/>
          </a:p>
        </p:txBody>
      </p:sp>
      <p:sp>
        <p:nvSpPr>
          <p:cNvPr id="4" name="Footer Placeholder 3"/>
          <p:cNvSpPr>
            <a:spLocks noGrp="1"/>
          </p:cNvSpPr>
          <p:nvPr>
            <p:ph type="ftr" sz="quarter" idx="11"/>
          </p:nvPr>
        </p:nvSpPr>
        <p:spPr/>
        <p:txBody>
          <a:bodyPr/>
          <a:lstStyle/>
          <a:p>
            <a:endParaRPr lang="en-US"/>
          </a:p>
        </p:txBody>
      </p:sp>
      <p:grpSp>
        <p:nvGrpSpPr>
          <p:cNvPr id="5" name="Group 8"/>
          <p:cNvGrpSpPr/>
          <p:nvPr/>
        </p:nvGrpSpPr>
        <p:grpSpPr>
          <a:xfrm>
            <a:off x="5791200" y="5257800"/>
            <a:ext cx="3429000" cy="1616481"/>
            <a:chOff x="5715000" y="5241519"/>
            <a:chExt cx="3429000" cy="1616481"/>
          </a:xfrm>
        </p:grpSpPr>
        <p:pic>
          <p:nvPicPr>
            <p:cNvPr id="10" name="Picture 9" descr="speaker1.jpg"/>
            <p:cNvPicPr>
              <a:picLocks noChangeAspect="1"/>
            </p:cNvPicPr>
            <p:nvPr userDrawn="1"/>
          </p:nvPicPr>
          <p:blipFill>
            <a:blip r:embed="rId2" cstate="screen"/>
            <a:stretch>
              <a:fillRect/>
            </a:stretch>
          </p:blipFill>
          <p:spPr>
            <a:xfrm>
              <a:off x="7839075" y="5241519"/>
              <a:ext cx="1304925" cy="1616481"/>
            </a:xfrm>
            <a:prstGeom prst="rect">
              <a:avLst/>
            </a:prstGeom>
          </p:spPr>
        </p:pic>
        <p:sp>
          <p:nvSpPr>
            <p:cNvPr id="11" name="TextBox 7"/>
            <p:cNvSpPr txBox="1"/>
            <p:nvPr userDrawn="1"/>
          </p:nvSpPr>
          <p:spPr>
            <a:xfrm>
              <a:off x="5715000" y="6412468"/>
              <a:ext cx="2514600" cy="369332"/>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cap="all" spc="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Team System:</a:t>
              </a:r>
              <a:r>
                <a:rPr lang="en-US" b="1" cap="all" spc="0" baseline="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 It’s Big</a:t>
              </a:r>
              <a:endParaRPr lang="en-US" b="1" cap="all" spc="0" dirty="0">
                <a:ln w="0">
                  <a:noFill/>
                </a:ln>
                <a:solidFill>
                  <a:srgbClr val="FF0000"/>
                </a:solidFill>
                <a:effectLst>
                  <a:reflection blurRad="12700" stA="50000" endPos="50000" dist="5000" dir="5400000" sy="-100000" rotWithShape="0"/>
                </a:effectLst>
                <a:latin typeface="Calibri" pitchFamily="34" charset="0"/>
                <a:cs typeface="Calibri" pitchFamily="34" charset="0"/>
              </a:endParaRPr>
            </a:p>
          </p:txBody>
        </p:sp>
      </p:gr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10D6BE-C844-44EC-92D3-1C6506CC3B24}" type="datetimeFigureOut">
              <a:rPr lang="en-US" smtClean="0"/>
              <a:pPr/>
              <a:t>11/11/2013</a:t>
            </a:fld>
            <a:endParaRPr lang="en-US"/>
          </a:p>
        </p:txBody>
      </p:sp>
      <p:sp>
        <p:nvSpPr>
          <p:cNvPr id="3" name="Footer Placeholder 2"/>
          <p:cNvSpPr>
            <a:spLocks noGrp="1"/>
          </p:cNvSpPr>
          <p:nvPr>
            <p:ph type="ftr" sz="quarter" idx="11"/>
          </p:nvPr>
        </p:nvSpPr>
        <p:spPr/>
        <p:txBody>
          <a:bodyPr/>
          <a:lstStyle/>
          <a:p>
            <a:endParaRPr lang="en-US"/>
          </a:p>
        </p:txBody>
      </p:sp>
      <p:grpSp>
        <p:nvGrpSpPr>
          <p:cNvPr id="4" name="Group 7"/>
          <p:cNvGrpSpPr/>
          <p:nvPr/>
        </p:nvGrpSpPr>
        <p:grpSpPr>
          <a:xfrm>
            <a:off x="5791200" y="5257800"/>
            <a:ext cx="3429000" cy="1616481"/>
            <a:chOff x="5715000" y="5241519"/>
            <a:chExt cx="3429000" cy="1616481"/>
          </a:xfrm>
        </p:grpSpPr>
        <p:pic>
          <p:nvPicPr>
            <p:cNvPr id="9" name="Picture 8" descr="speaker1.jpg"/>
            <p:cNvPicPr>
              <a:picLocks noChangeAspect="1"/>
            </p:cNvPicPr>
            <p:nvPr userDrawn="1"/>
          </p:nvPicPr>
          <p:blipFill>
            <a:blip r:embed="rId2" cstate="screen"/>
            <a:stretch>
              <a:fillRect/>
            </a:stretch>
          </p:blipFill>
          <p:spPr>
            <a:xfrm>
              <a:off x="7839075" y="5241519"/>
              <a:ext cx="1304925" cy="1616481"/>
            </a:xfrm>
            <a:prstGeom prst="rect">
              <a:avLst/>
            </a:prstGeom>
          </p:spPr>
        </p:pic>
        <p:sp>
          <p:nvSpPr>
            <p:cNvPr id="10" name="TextBox 7"/>
            <p:cNvSpPr txBox="1"/>
            <p:nvPr userDrawn="1"/>
          </p:nvSpPr>
          <p:spPr>
            <a:xfrm>
              <a:off x="5715000" y="6412468"/>
              <a:ext cx="2514600" cy="369332"/>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cap="all" spc="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Team System:</a:t>
              </a:r>
              <a:r>
                <a:rPr lang="en-US" b="1" cap="all" spc="0" baseline="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 It’s Big</a:t>
              </a:r>
              <a:endParaRPr lang="en-US" b="1" cap="all" spc="0" dirty="0">
                <a:ln w="0">
                  <a:noFill/>
                </a:ln>
                <a:solidFill>
                  <a:srgbClr val="FF0000"/>
                </a:solidFill>
                <a:effectLst>
                  <a:reflection blurRad="12700" stA="50000" endPos="50000" dist="5000" dir="5400000" sy="-100000" rotWithShape="0"/>
                </a:effectLst>
                <a:latin typeface="Calibri" pitchFamily="34" charset="0"/>
                <a:cs typeface="Calibri" pitchFamily="34" charset="0"/>
              </a:endParaRPr>
            </a:p>
          </p:txBody>
        </p:sp>
      </p:gr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10D6BE-C844-44EC-92D3-1C6506CC3B24}"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grpSp>
        <p:nvGrpSpPr>
          <p:cNvPr id="7" name="Group 9"/>
          <p:cNvGrpSpPr/>
          <p:nvPr/>
        </p:nvGrpSpPr>
        <p:grpSpPr>
          <a:xfrm>
            <a:off x="5791200" y="5257800"/>
            <a:ext cx="3429000" cy="1616481"/>
            <a:chOff x="5715000" y="5241519"/>
            <a:chExt cx="3429000" cy="1616481"/>
          </a:xfrm>
        </p:grpSpPr>
        <p:pic>
          <p:nvPicPr>
            <p:cNvPr id="14" name="Picture 13" descr="speaker1.jpg"/>
            <p:cNvPicPr>
              <a:picLocks noChangeAspect="1"/>
            </p:cNvPicPr>
            <p:nvPr userDrawn="1"/>
          </p:nvPicPr>
          <p:blipFill>
            <a:blip r:embed="rId2" cstate="screen"/>
            <a:stretch>
              <a:fillRect/>
            </a:stretch>
          </p:blipFill>
          <p:spPr>
            <a:xfrm>
              <a:off x="7839075" y="5241519"/>
              <a:ext cx="1304925" cy="1616481"/>
            </a:xfrm>
            <a:prstGeom prst="rect">
              <a:avLst/>
            </a:prstGeom>
          </p:spPr>
        </p:pic>
        <p:sp>
          <p:nvSpPr>
            <p:cNvPr id="15" name="TextBox 7"/>
            <p:cNvSpPr txBox="1"/>
            <p:nvPr userDrawn="1"/>
          </p:nvSpPr>
          <p:spPr>
            <a:xfrm>
              <a:off x="5715000" y="6412468"/>
              <a:ext cx="2514600" cy="369332"/>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cap="all" spc="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Team System:</a:t>
              </a:r>
              <a:r>
                <a:rPr lang="en-US" b="1" cap="all" spc="0" baseline="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 It’s Big</a:t>
              </a:r>
              <a:endParaRPr lang="en-US" b="1" cap="all" spc="0" dirty="0">
                <a:ln w="0">
                  <a:noFill/>
                </a:ln>
                <a:solidFill>
                  <a:srgbClr val="FF0000"/>
                </a:solidFill>
                <a:effectLst>
                  <a:reflection blurRad="12700" stA="50000" endPos="50000" dist="5000" dir="5400000" sy="-100000" rotWithShape="0"/>
                </a:effectLst>
                <a:latin typeface="Calibri" pitchFamily="34" charset="0"/>
                <a:cs typeface="Calibri" pitchFamily="34" charset="0"/>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10D6BE-C844-44EC-92D3-1C6506CC3B24}"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grpSp>
        <p:nvGrpSpPr>
          <p:cNvPr id="7" name="Group 10"/>
          <p:cNvGrpSpPr/>
          <p:nvPr/>
        </p:nvGrpSpPr>
        <p:grpSpPr>
          <a:xfrm>
            <a:off x="5791200" y="5257800"/>
            <a:ext cx="3429000" cy="1616481"/>
            <a:chOff x="5715000" y="5241519"/>
            <a:chExt cx="3429000" cy="1616481"/>
          </a:xfrm>
        </p:grpSpPr>
        <p:pic>
          <p:nvPicPr>
            <p:cNvPr id="12" name="Picture 11" descr="speaker1.jpg"/>
            <p:cNvPicPr>
              <a:picLocks noChangeAspect="1"/>
            </p:cNvPicPr>
            <p:nvPr userDrawn="1"/>
          </p:nvPicPr>
          <p:blipFill>
            <a:blip r:embed="rId2" cstate="screen"/>
            <a:stretch>
              <a:fillRect/>
            </a:stretch>
          </p:blipFill>
          <p:spPr>
            <a:xfrm>
              <a:off x="7839075" y="5241519"/>
              <a:ext cx="1304925" cy="1616481"/>
            </a:xfrm>
            <a:prstGeom prst="rect">
              <a:avLst/>
            </a:prstGeom>
          </p:spPr>
        </p:pic>
        <p:sp>
          <p:nvSpPr>
            <p:cNvPr id="13" name="TextBox 7"/>
            <p:cNvSpPr txBox="1"/>
            <p:nvPr userDrawn="1"/>
          </p:nvSpPr>
          <p:spPr>
            <a:xfrm>
              <a:off x="5715000" y="6412468"/>
              <a:ext cx="2514600" cy="369332"/>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cap="all" spc="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Team System:</a:t>
              </a:r>
              <a:r>
                <a:rPr lang="en-US" b="1" cap="all" spc="0" baseline="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 It’s Big</a:t>
              </a:r>
              <a:endParaRPr lang="en-US" b="1" cap="all" spc="0" dirty="0">
                <a:ln w="0">
                  <a:noFill/>
                </a:ln>
                <a:solidFill>
                  <a:srgbClr val="FF0000"/>
                </a:solidFill>
                <a:effectLst>
                  <a:reflection blurRad="12700" stA="50000" endPos="50000" dist="5000" dir="5400000" sy="-100000" rotWithShape="0"/>
                </a:effectLst>
                <a:latin typeface="Calibri" pitchFamily="34" charset="0"/>
                <a:cs typeface="Calibri" pitchFamily="34" charset="0"/>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0D6BE-C844-44EC-92D3-1C6506CC3B24}"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grpSp>
        <p:nvGrpSpPr>
          <p:cNvPr id="6" name="Group 9"/>
          <p:cNvGrpSpPr/>
          <p:nvPr/>
        </p:nvGrpSpPr>
        <p:grpSpPr>
          <a:xfrm>
            <a:off x="5791200" y="5257800"/>
            <a:ext cx="3429000" cy="1616481"/>
            <a:chOff x="5715000" y="5241519"/>
            <a:chExt cx="3429000" cy="1616481"/>
          </a:xfrm>
        </p:grpSpPr>
        <p:pic>
          <p:nvPicPr>
            <p:cNvPr id="11" name="Picture 10" descr="speaker1.jpg"/>
            <p:cNvPicPr>
              <a:picLocks noChangeAspect="1"/>
            </p:cNvPicPr>
            <p:nvPr userDrawn="1"/>
          </p:nvPicPr>
          <p:blipFill>
            <a:blip r:embed="rId2" cstate="screen"/>
            <a:stretch>
              <a:fillRect/>
            </a:stretch>
          </p:blipFill>
          <p:spPr>
            <a:xfrm>
              <a:off x="7839075" y="5241519"/>
              <a:ext cx="1304925" cy="1616481"/>
            </a:xfrm>
            <a:prstGeom prst="rect">
              <a:avLst/>
            </a:prstGeom>
          </p:spPr>
        </p:pic>
        <p:sp>
          <p:nvSpPr>
            <p:cNvPr id="12" name="TextBox 7"/>
            <p:cNvSpPr txBox="1"/>
            <p:nvPr userDrawn="1"/>
          </p:nvSpPr>
          <p:spPr>
            <a:xfrm>
              <a:off x="5715000" y="6412468"/>
              <a:ext cx="2514600" cy="369332"/>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cap="all" spc="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Team System:</a:t>
              </a:r>
              <a:r>
                <a:rPr lang="en-US" b="1" cap="all" spc="0" baseline="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 It’s Big</a:t>
              </a:r>
              <a:endParaRPr lang="en-US" b="1" cap="all" spc="0" dirty="0">
                <a:ln w="0">
                  <a:noFill/>
                </a:ln>
                <a:solidFill>
                  <a:srgbClr val="FF0000"/>
                </a:solidFill>
                <a:effectLst>
                  <a:reflection blurRad="12700" stA="50000" endPos="50000" dist="5000" dir="5400000" sy="-100000" rotWithShape="0"/>
                </a:effectLst>
                <a:latin typeface="Calibri" pitchFamily="34" charset="0"/>
                <a:cs typeface="Calibri" pitchFamily="34" charset="0"/>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0D6BE-C844-44EC-92D3-1C6506CC3B24}"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grpSp>
        <p:nvGrpSpPr>
          <p:cNvPr id="6" name="Group 9"/>
          <p:cNvGrpSpPr/>
          <p:nvPr/>
        </p:nvGrpSpPr>
        <p:grpSpPr>
          <a:xfrm>
            <a:off x="5791200" y="5257800"/>
            <a:ext cx="3429000" cy="1616481"/>
            <a:chOff x="5715000" y="5241519"/>
            <a:chExt cx="3429000" cy="1616481"/>
          </a:xfrm>
        </p:grpSpPr>
        <p:pic>
          <p:nvPicPr>
            <p:cNvPr id="11" name="Picture 10" descr="speaker1.jpg"/>
            <p:cNvPicPr>
              <a:picLocks noChangeAspect="1"/>
            </p:cNvPicPr>
            <p:nvPr userDrawn="1"/>
          </p:nvPicPr>
          <p:blipFill>
            <a:blip r:embed="rId2" cstate="screen"/>
            <a:stretch>
              <a:fillRect/>
            </a:stretch>
          </p:blipFill>
          <p:spPr>
            <a:xfrm>
              <a:off x="7839075" y="5241519"/>
              <a:ext cx="1304925" cy="1616481"/>
            </a:xfrm>
            <a:prstGeom prst="rect">
              <a:avLst/>
            </a:prstGeom>
          </p:spPr>
        </p:pic>
        <p:sp>
          <p:nvSpPr>
            <p:cNvPr id="12" name="TextBox 7"/>
            <p:cNvSpPr txBox="1"/>
            <p:nvPr userDrawn="1"/>
          </p:nvSpPr>
          <p:spPr>
            <a:xfrm>
              <a:off x="5715000" y="6412468"/>
              <a:ext cx="2514600" cy="369332"/>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cap="all" spc="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Team System:</a:t>
              </a:r>
              <a:r>
                <a:rPr lang="en-US" b="1" cap="all" spc="0" baseline="0" dirty="0" smtClean="0">
                  <a:ln w="0">
                    <a:noFill/>
                  </a:ln>
                  <a:solidFill>
                    <a:srgbClr val="FF0000"/>
                  </a:solidFill>
                  <a:effectLst>
                    <a:reflection blurRad="12700" stA="50000" endPos="50000" dist="5000" dir="5400000" sy="-100000" rotWithShape="0"/>
                  </a:effectLst>
                  <a:latin typeface="Calibri" pitchFamily="34" charset="0"/>
                  <a:cs typeface="Calibri" pitchFamily="34" charset="0"/>
                </a:rPr>
                <a:t> It’s Big</a:t>
              </a:r>
              <a:endParaRPr lang="en-US" b="1" cap="all" spc="0" dirty="0">
                <a:ln w="0">
                  <a:noFill/>
                </a:ln>
                <a:solidFill>
                  <a:srgbClr val="FF0000"/>
                </a:solidFill>
                <a:effectLst>
                  <a:reflection blurRad="12700" stA="50000" endPos="50000" dist="5000" dir="5400000" sy="-100000" rotWithShape="0"/>
                </a:effectLst>
                <a:latin typeface="Calibri" pitchFamily="34" charset="0"/>
                <a:cs typeface="Calibri" pitchFamily="34" charset="0"/>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757130"/>
          </a:xfrm>
        </p:spPr>
        <p:txBody>
          <a:bodyPr rtlCol="0" anchor="ctr"/>
          <a:lstStyle/>
          <a:p>
            <a:r>
              <a:rPr lang="en-US" smtClean="0"/>
              <a:t>Click to edit Master title style</a:t>
            </a:r>
            <a:endParaRPr lang="en-US"/>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able Placeholder 2"/>
          <p:cNvSpPr>
            <a:spLocks noGrp="1"/>
          </p:cNvSpPr>
          <p:nvPr>
            <p:ph type="tbl" idx="1"/>
          </p:nvPr>
        </p:nvSpPr>
        <p:spPr/>
        <p:txBody>
          <a:bodyPr rtlCol="0"/>
          <a:lstStyle/>
          <a:p>
            <a:pPr lvl="0"/>
            <a:endParaRPr lang="en-US" noProof="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Empty with out MS Logo">
    <p:spTree>
      <p:nvGrpSpPr>
        <p:cNvPr id="1" name=""/>
        <p:cNvGrpSpPr/>
        <p:nvPr/>
      </p:nvGrpSpPr>
      <p:grpSpPr>
        <a:xfrm>
          <a:off x="0" y="0"/>
          <a:ext cx="0" cy="0"/>
          <a:chOff x="0" y="0"/>
          <a:chExt cx="0" cy="0"/>
        </a:xfrm>
      </p:grpSpPr>
    </p:spTree>
  </p:cSld>
  <p:clrMapOvr>
    <a:masterClrMapping/>
  </p:clrMapOvr>
  <p:transition>
    <p:fade/>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with Subhead N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20" r:id="rId11"/>
    <p:sldLayoutId id="2147483724"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3"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0D6BE-C844-44EC-92D3-1C6506CC3B24}" type="datetimeFigureOut">
              <a:rPr lang="en-US" smtClean="0"/>
              <a:pPr/>
              <a:t>11/11/2013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9" r:id="rId13"/>
    <p:sldLayoutId id="2147483740" r:id="rId14"/>
    <p:sldLayoutId id="2147483741" r:id="rId15"/>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notesSlide" Target="../notesSlides/notesSlide13.xml"/><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slideLayout" Target="../slideLayouts/slideLayout28.xml"/><Relationship Id="rId1" Type="http://schemas.openxmlformats.org/officeDocument/2006/relationships/tags" Target="../tags/tag1.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5.xml"/><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14.xml"/><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5.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2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5.xml"/><Relationship Id="rId4" Type="http://schemas.openxmlformats.org/officeDocument/2006/relationships/image" Target="../media/image89.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Development Best Practices</a:t>
            </a:r>
            <a:endParaRPr lang="en-US" dirty="0"/>
          </a:p>
        </p:txBody>
      </p:sp>
      <p:sp>
        <p:nvSpPr>
          <p:cNvPr id="3" name="Subtitle 2"/>
          <p:cNvSpPr>
            <a:spLocks noGrp="1"/>
          </p:cNvSpPr>
          <p:nvPr>
            <p:ph type="subTitle" idx="1"/>
          </p:nvPr>
        </p:nvSpPr>
        <p:spPr/>
        <p:txBody>
          <a:bodyPr>
            <a:normAutofit/>
          </a:bodyPr>
          <a:lstStyle/>
          <a:p>
            <a:r>
              <a:rPr lang="en-US" dirty="0" smtClean="0">
                <a:solidFill>
                  <a:schemeClr val="accent5"/>
                </a:solidFill>
              </a:rPr>
              <a:t>Concepts &amp; Microsoft’s Approach</a:t>
            </a:r>
            <a:endParaRPr lang="en-US" dirty="0">
              <a:solidFill>
                <a:schemeClr val="accent5"/>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Integrate Work Frequently</a:t>
            </a:r>
            <a:br>
              <a:rPr lang="en-US" dirty="0" smtClean="0"/>
            </a:br>
            <a:r>
              <a:rPr lang="en-US" sz="3100" dirty="0" smtClean="0">
                <a:solidFill>
                  <a:schemeClr val="accent5"/>
                </a:solidFill>
              </a:rPr>
              <a:t>Build Automation</a:t>
            </a:r>
          </a:p>
        </p:txBody>
      </p:sp>
      <p:sp>
        <p:nvSpPr>
          <p:cNvPr id="4" name="Content Placeholder 2"/>
          <p:cNvSpPr txBox="1">
            <a:spLocks/>
          </p:cNvSpPr>
          <p:nvPr/>
        </p:nvSpPr>
        <p:spPr>
          <a:xfrm>
            <a:off x="368300" y="1839913"/>
            <a:ext cx="8382000" cy="3820533"/>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Consider build customers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Development team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Testing team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External adopters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Customers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Build scenarios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Manual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Scheduled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Continuous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ight Brace 4"/>
          <p:cNvSpPr/>
          <p:nvPr/>
        </p:nvSpPr>
        <p:spPr>
          <a:xfrm>
            <a:off x="3784820" y="2274072"/>
            <a:ext cx="564543" cy="157435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4500438" y="2735248"/>
            <a:ext cx="4249881" cy="646331"/>
          </a:xfrm>
          <a:prstGeom prst="rect">
            <a:avLst/>
          </a:prstGeom>
          <a:noFill/>
        </p:spPr>
        <p:txBody>
          <a:bodyPr wrap="none" rtlCol="0">
            <a:spAutoFit/>
          </a:bodyPr>
          <a:lstStyle/>
          <a:p>
            <a:r>
              <a:rPr lang="en-US" dirty="0" smtClean="0"/>
              <a:t>Force a sync point across these roles</a:t>
            </a:r>
          </a:p>
          <a:p>
            <a:r>
              <a:rPr lang="en-US" dirty="0" smtClean="0"/>
              <a:t>Act as checkpoint between dev and test</a:t>
            </a:r>
            <a:endParaRPr lang="en-US" dirty="0"/>
          </a:p>
        </p:txBody>
      </p:sp>
      <p:sp>
        <p:nvSpPr>
          <p:cNvPr id="7" name="Right Brace 6"/>
          <p:cNvSpPr/>
          <p:nvPr/>
        </p:nvSpPr>
        <p:spPr>
          <a:xfrm>
            <a:off x="3786145" y="3962400"/>
            <a:ext cx="564543" cy="157435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519072" y="4191000"/>
            <a:ext cx="3634328" cy="1200329"/>
          </a:xfrm>
          <a:prstGeom prst="rect">
            <a:avLst/>
          </a:prstGeom>
          <a:noFill/>
        </p:spPr>
        <p:txBody>
          <a:bodyPr wrap="none" rtlCol="0">
            <a:spAutoFit/>
          </a:bodyPr>
          <a:lstStyle/>
          <a:p>
            <a:r>
              <a:rPr lang="en-US" dirty="0" smtClean="0"/>
              <a:t>Compile, run tests, gather metrics</a:t>
            </a:r>
          </a:p>
          <a:p>
            <a:r>
              <a:rPr lang="en-US" dirty="0" smtClean="0"/>
              <a:t>Heartbeat and heath check</a:t>
            </a:r>
          </a:p>
          <a:p>
            <a:r>
              <a:rPr lang="en-US" dirty="0" smtClean="0"/>
              <a:t>Critical to reporting and feedback</a:t>
            </a:r>
          </a:p>
          <a:p>
            <a:r>
              <a:rPr lang="en-US" dirty="0" smtClean="0"/>
              <a:t>Couple with gated check-in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757130"/>
          </a:xfrm>
        </p:spPr>
        <p:txBody>
          <a:bodyPr>
            <a:normAutofit fontScale="90000"/>
          </a:bodyPr>
          <a:lstStyle/>
          <a:p>
            <a:r>
              <a:rPr sz="4400" smtClean="0"/>
              <a:t>Make Real-time Decisions</a:t>
            </a:r>
            <a:endParaRPr sz="4400"/>
          </a:p>
        </p:txBody>
      </p:sp>
      <p:sp>
        <p:nvSpPr>
          <p:cNvPr id="3" name="Content Placeholder 2"/>
          <p:cNvSpPr>
            <a:spLocks noGrp="1"/>
          </p:cNvSpPr>
          <p:nvPr>
            <p:ph idx="1"/>
          </p:nvPr>
        </p:nvSpPr>
        <p:spPr>
          <a:xfrm>
            <a:off x="381000" y="1417638"/>
            <a:ext cx="8410575" cy="2523768"/>
          </a:xfrm>
        </p:spPr>
        <p:txBody>
          <a:bodyPr>
            <a:normAutofit fontScale="92500" lnSpcReduction="10000"/>
          </a:bodyPr>
          <a:lstStyle/>
          <a:p>
            <a:r>
              <a:rPr lang="en-US" dirty="0" smtClean="0"/>
              <a:t>Open the “Black box” of the lifecycle</a:t>
            </a:r>
          </a:p>
          <a:p>
            <a:pPr lvl="1"/>
            <a:r>
              <a:rPr lang="en-US" dirty="0" smtClean="0"/>
              <a:t>Comprehensive business intelligence reporting system</a:t>
            </a:r>
          </a:p>
          <a:p>
            <a:pPr lvl="2"/>
            <a:r>
              <a:rPr lang="en-US" dirty="0" smtClean="0"/>
              <a:t>Real-time data</a:t>
            </a:r>
          </a:p>
          <a:p>
            <a:pPr lvl="2"/>
            <a:r>
              <a:rPr lang="en-US" dirty="0" smtClean="0"/>
              <a:t>Enabling critical decision making</a:t>
            </a:r>
          </a:p>
          <a:p>
            <a:pPr lvl="2"/>
            <a:r>
              <a:rPr lang="en-US" dirty="0" smtClean="0"/>
              <a:t>Readily Accessible</a:t>
            </a:r>
            <a:endParaRPr lang="en-US" dirty="0"/>
          </a:p>
        </p:txBody>
      </p:sp>
      <p:pic>
        <p:nvPicPr>
          <p:cNvPr id="4" name="Rectangle 24577"/>
          <p:cNvPicPr>
            <a:picLocks noChangeAspect="1" noChangeArrowheads="1"/>
          </p:cNvPicPr>
          <p:nvPr/>
        </p:nvPicPr>
        <p:blipFill>
          <a:blip r:embed="rId3" cstate="screen"/>
          <a:stretch>
            <a:fillRect/>
          </a:stretch>
        </p:blipFill>
        <p:spPr bwMode="auto">
          <a:xfrm>
            <a:off x="0" y="3886200"/>
            <a:ext cx="4526280"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Rectangle 20481"/>
          <p:cNvPicPr>
            <a:picLocks noChangeAspect="1" noChangeArrowheads="1"/>
          </p:cNvPicPr>
          <p:nvPr/>
        </p:nvPicPr>
        <p:blipFill>
          <a:blip r:embed="rId4"/>
          <a:stretch>
            <a:fillRect/>
          </a:stretch>
        </p:blipFill>
        <p:spPr bwMode="auto">
          <a:xfrm>
            <a:off x="1676400" y="3962400"/>
            <a:ext cx="3843048"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20" name="Rectangle 88"/>
          <p:cNvSpPr>
            <a:spLocks noChangeArrowheads="1"/>
          </p:cNvSpPr>
          <p:nvPr/>
        </p:nvSpPr>
        <p:spPr bwMode="auto">
          <a:xfrm>
            <a:off x="0" y="1566863"/>
            <a:ext cx="9144000" cy="947737"/>
          </a:xfrm>
          <a:prstGeom prst="rect">
            <a:avLst/>
          </a:prstGeom>
          <a:gradFill rotWithShape="1">
            <a:gsLst>
              <a:gs pos="0">
                <a:schemeClr val="accent2">
                  <a:gamma/>
                  <a:shade val="46275"/>
                  <a:invGamma/>
                  <a:alpha val="0"/>
                </a:schemeClr>
              </a:gs>
              <a:gs pos="50000">
                <a:schemeClr val="accent2">
                  <a:alpha val="48000"/>
                </a:schemeClr>
              </a:gs>
              <a:gs pos="100000">
                <a:schemeClr val="accent2">
                  <a:gamma/>
                  <a:shade val="46275"/>
                  <a:invGamma/>
                  <a:alpha val="0"/>
                </a:schemeClr>
              </a:gs>
            </a:gsLst>
            <a:lin ang="0" scaled="1"/>
          </a:gradFill>
          <a:ln w="9525">
            <a:solidFill>
              <a:schemeClr val="accent2"/>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latin typeface="Segoe UI" pitchFamily="34" charset="0"/>
              <a:cs typeface="Segoe UI" pitchFamily="34" charset="0"/>
            </a:endParaRPr>
          </a:p>
        </p:txBody>
      </p:sp>
      <p:sp>
        <p:nvSpPr>
          <p:cNvPr id="18461" name="Text Box 29"/>
          <p:cNvSpPr txBox="1">
            <a:spLocks noChangeArrowheads="1"/>
          </p:cNvSpPr>
          <p:nvPr/>
        </p:nvSpPr>
        <p:spPr bwMode="auto">
          <a:xfrm>
            <a:off x="11185526" y="6367463"/>
            <a:ext cx="184731" cy="36933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endParaRPr lang="en-US" dirty="0"/>
          </a:p>
        </p:txBody>
      </p:sp>
      <p:sp>
        <p:nvSpPr>
          <p:cNvPr id="18463" name="Text Box 31"/>
          <p:cNvSpPr txBox="1">
            <a:spLocks noChangeArrowheads="1"/>
          </p:cNvSpPr>
          <p:nvPr/>
        </p:nvSpPr>
        <p:spPr bwMode="auto">
          <a:xfrm>
            <a:off x="12584114" y="6367463"/>
            <a:ext cx="184731" cy="36933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endParaRPr lang="en-US" dirty="0"/>
          </a:p>
        </p:txBody>
      </p:sp>
      <p:sp>
        <p:nvSpPr>
          <p:cNvPr id="18473" name="Text Box 41"/>
          <p:cNvSpPr txBox="1">
            <a:spLocks noChangeArrowheads="1"/>
          </p:cNvSpPr>
          <p:nvPr/>
        </p:nvSpPr>
        <p:spPr bwMode="auto">
          <a:xfrm>
            <a:off x="11566526" y="5605463"/>
            <a:ext cx="184731" cy="36933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endParaRPr lang="en-US" dirty="0"/>
          </a:p>
        </p:txBody>
      </p:sp>
      <p:sp>
        <p:nvSpPr>
          <p:cNvPr id="18476" name="Text Box 44"/>
          <p:cNvSpPr txBox="1">
            <a:spLocks noChangeArrowheads="1"/>
          </p:cNvSpPr>
          <p:nvPr/>
        </p:nvSpPr>
        <p:spPr bwMode="auto">
          <a:xfrm>
            <a:off x="11361738" y="5605463"/>
            <a:ext cx="184731" cy="36933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endParaRPr lang="en-US" dirty="0"/>
          </a:p>
        </p:txBody>
      </p:sp>
      <p:pic>
        <p:nvPicPr>
          <p:cNvPr id="18502" name="Picture 70" descr="cooltools-shape"/>
          <p:cNvPicPr>
            <a:picLocks noChangeAspect="1" noChangeArrowheads="1"/>
          </p:cNvPicPr>
          <p:nvPr/>
        </p:nvPicPr>
        <p:blipFill>
          <a:blip r:embed="rId3"/>
          <a:srcRect/>
          <a:stretch>
            <a:fillRect/>
          </a:stretch>
        </p:blipFill>
        <p:spPr bwMode="auto">
          <a:xfrm>
            <a:off x="914400" y="2590800"/>
            <a:ext cx="7391400" cy="2057400"/>
          </a:xfrm>
          <a:prstGeom prst="rect">
            <a:avLst/>
          </a:prstGeom>
          <a:noFill/>
          <a:ln w="9525">
            <a:noFill/>
            <a:miter lim="800000"/>
            <a:headEnd/>
            <a:tailEnd/>
          </a:ln>
          <a:effectLst/>
        </p:spPr>
      </p:pic>
      <p:grpSp>
        <p:nvGrpSpPr>
          <p:cNvPr id="3" name="Group 54"/>
          <p:cNvGrpSpPr/>
          <p:nvPr/>
        </p:nvGrpSpPr>
        <p:grpSpPr>
          <a:xfrm>
            <a:off x="1219201" y="2700339"/>
            <a:ext cx="2266951" cy="1784826"/>
            <a:chOff x="1219201" y="2700339"/>
            <a:chExt cx="2266951" cy="1784826"/>
          </a:xfrm>
        </p:grpSpPr>
        <p:pic>
          <p:nvPicPr>
            <p:cNvPr id="18474" name="Picture 42" descr="cooltools-1"/>
            <p:cNvPicPr>
              <a:picLocks noChangeAspect="1" noChangeArrowheads="1"/>
            </p:cNvPicPr>
            <p:nvPr/>
          </p:nvPicPr>
          <p:blipFill>
            <a:blip r:embed="rId4" cstate="screen"/>
            <a:srcRect/>
            <a:stretch>
              <a:fillRect/>
            </a:stretch>
          </p:blipFill>
          <p:spPr bwMode="invGray">
            <a:xfrm>
              <a:off x="1771651" y="2700339"/>
              <a:ext cx="1162051" cy="271462"/>
            </a:xfrm>
            <a:prstGeom prst="rect">
              <a:avLst/>
            </a:prstGeom>
            <a:noFill/>
            <a:ln w="9525">
              <a:noFill/>
              <a:miter lim="800000"/>
              <a:headEnd/>
              <a:tailEnd/>
            </a:ln>
            <a:effectLst/>
          </p:spPr>
        </p:pic>
        <p:pic>
          <p:nvPicPr>
            <p:cNvPr id="18489" name="Picture 57"/>
            <p:cNvPicPr>
              <a:picLocks noChangeAspect="1" noChangeArrowheads="1"/>
            </p:cNvPicPr>
            <p:nvPr/>
          </p:nvPicPr>
          <p:blipFill>
            <a:blip r:embed="rId5" cstate="screen"/>
            <a:srcRect/>
            <a:stretch>
              <a:fillRect/>
            </a:stretch>
          </p:blipFill>
          <p:spPr bwMode="auto">
            <a:xfrm>
              <a:off x="1676400" y="3316287"/>
              <a:ext cx="1235076" cy="646113"/>
            </a:xfrm>
            <a:prstGeom prst="rect">
              <a:avLst/>
            </a:prstGeom>
            <a:noFill/>
            <a:ln w="9525">
              <a:noFill/>
              <a:miter lim="800000"/>
              <a:headEnd/>
              <a:tailEnd/>
            </a:ln>
            <a:effectLst/>
          </p:spPr>
        </p:pic>
        <p:pic>
          <p:nvPicPr>
            <p:cNvPr id="18479" name="Picture 47"/>
            <p:cNvPicPr>
              <a:picLocks noChangeAspect="1" noChangeArrowheads="1"/>
            </p:cNvPicPr>
            <p:nvPr/>
          </p:nvPicPr>
          <p:blipFill>
            <a:blip r:embed="rId6" cstate="screen"/>
            <a:srcRect/>
            <a:stretch>
              <a:fillRect/>
            </a:stretch>
          </p:blipFill>
          <p:spPr bwMode="auto">
            <a:xfrm>
              <a:off x="2117725" y="3048000"/>
              <a:ext cx="396875" cy="533400"/>
            </a:xfrm>
            <a:prstGeom prst="rect">
              <a:avLst/>
            </a:prstGeom>
            <a:noFill/>
            <a:ln w="9525">
              <a:noFill/>
              <a:miter lim="800000"/>
              <a:headEnd/>
              <a:tailEnd/>
            </a:ln>
            <a:effectLst/>
          </p:spPr>
        </p:pic>
        <p:sp>
          <p:nvSpPr>
            <p:cNvPr id="18442" name="TextBox 30"/>
            <p:cNvSpPr txBox="1">
              <a:spLocks noChangeArrowheads="1"/>
            </p:cNvSpPr>
            <p:nvPr/>
          </p:nvSpPr>
          <p:spPr bwMode="auto">
            <a:xfrm>
              <a:off x="1219201" y="3746501"/>
              <a:ext cx="2266951" cy="738664"/>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marL="168275" indent="-168275">
                <a:buFontTx/>
                <a:buBlip>
                  <a:blip r:embed="rId7"/>
                </a:buBlip>
              </a:pPr>
              <a:r>
                <a:rPr lang="en-US" sz="1400" dirty="0">
                  <a:effectLst>
                    <a:outerShdw blurRad="38100" dist="38100" dir="2700000" algn="tl">
                      <a:srgbClr val="000000">
                        <a:alpha val="43137"/>
                      </a:srgbClr>
                    </a:outerShdw>
                  </a:effectLst>
                  <a:latin typeface="Segoe UI" pitchFamily="34" charset="0"/>
                  <a:cs typeface="Segoe UI" pitchFamily="34" charset="0"/>
                </a:rPr>
                <a:t>Overcome </a:t>
              </a:r>
              <a:r>
                <a:rPr lang="en-US" sz="1400" dirty="0" smtClean="0">
                  <a:effectLst>
                    <a:outerShdw blurRad="38100" dist="38100" dir="2700000" algn="tl">
                      <a:srgbClr val="000000">
                        <a:alpha val="43137"/>
                      </a:srgbClr>
                    </a:outerShdw>
                  </a:effectLst>
                  <a:latin typeface="Segoe UI" pitchFamily="34" charset="0"/>
                  <a:cs typeface="Segoe UI" pitchFamily="34" charset="0"/>
                </a:rPr>
                <a:t>Complexity</a:t>
              </a:r>
            </a:p>
            <a:p>
              <a:pPr marL="168275" indent="-168275">
                <a:buFontTx/>
                <a:buBlip>
                  <a:blip r:embed="rId7"/>
                </a:buBlip>
              </a:pPr>
              <a:r>
                <a:rPr lang="en-US" sz="1400" dirty="0" smtClean="0">
                  <a:effectLst>
                    <a:outerShdw blurRad="38100" dist="38100" dir="2700000" algn="tl">
                      <a:srgbClr val="000000">
                        <a:alpha val="43137"/>
                      </a:srgbClr>
                    </a:outerShdw>
                  </a:effectLst>
                  <a:latin typeface="Segoe UI" pitchFamily="34" charset="0"/>
                  <a:cs typeface="Segoe UI" pitchFamily="34" charset="0"/>
                </a:rPr>
                <a:t>Quality Mindset</a:t>
              </a:r>
            </a:p>
            <a:p>
              <a:pPr marL="168275" indent="-168275">
                <a:buFontTx/>
                <a:buBlip>
                  <a:blip r:embed="rId7"/>
                </a:buBlip>
              </a:pPr>
              <a:r>
                <a:rPr lang="en-US" sz="1400" dirty="0" smtClean="0">
                  <a:effectLst>
                    <a:outerShdw blurRad="38100" dist="38100" dir="2700000" algn="tl">
                      <a:srgbClr val="000000">
                        <a:alpha val="43137"/>
                      </a:srgbClr>
                    </a:outerShdw>
                  </a:effectLst>
                  <a:latin typeface="Segoe UI" pitchFamily="34" charset="0"/>
                  <a:cs typeface="Segoe UI" pitchFamily="34" charset="0"/>
                </a:rPr>
                <a:t>Culture </a:t>
              </a:r>
              <a:r>
                <a:rPr lang="en-US" sz="1400" dirty="0">
                  <a:effectLst>
                    <a:outerShdw blurRad="38100" dist="38100" dir="2700000" algn="tl">
                      <a:srgbClr val="000000">
                        <a:alpha val="43137"/>
                      </a:srgbClr>
                    </a:outerShdw>
                  </a:effectLst>
                  <a:latin typeface="Segoe UI" pitchFamily="34" charset="0"/>
                  <a:cs typeface="Segoe UI" pitchFamily="34" charset="0"/>
                </a:rPr>
                <a:t>of Innovation</a:t>
              </a:r>
            </a:p>
          </p:txBody>
        </p:sp>
      </p:grpSp>
      <p:grpSp>
        <p:nvGrpSpPr>
          <p:cNvPr id="4" name="Group 55"/>
          <p:cNvGrpSpPr/>
          <p:nvPr/>
        </p:nvGrpSpPr>
        <p:grpSpPr>
          <a:xfrm>
            <a:off x="3848100" y="2700339"/>
            <a:ext cx="1498600" cy="1784826"/>
            <a:chOff x="3848100" y="2700339"/>
            <a:chExt cx="1498600" cy="1784826"/>
          </a:xfrm>
        </p:grpSpPr>
        <p:pic>
          <p:nvPicPr>
            <p:cNvPr id="18477" name="Picture 45" descr="cooltools-1"/>
            <p:cNvPicPr>
              <a:picLocks noChangeAspect="1" noChangeArrowheads="1"/>
            </p:cNvPicPr>
            <p:nvPr/>
          </p:nvPicPr>
          <p:blipFill>
            <a:blip r:embed="rId8" cstate="screen"/>
            <a:srcRect/>
            <a:stretch>
              <a:fillRect/>
            </a:stretch>
          </p:blipFill>
          <p:spPr bwMode="invGray">
            <a:xfrm>
              <a:off x="4260850" y="2700339"/>
              <a:ext cx="671513" cy="258762"/>
            </a:xfrm>
            <a:prstGeom prst="rect">
              <a:avLst/>
            </a:prstGeom>
            <a:noFill/>
            <a:ln w="9525">
              <a:noFill/>
              <a:miter lim="800000"/>
              <a:headEnd/>
              <a:tailEnd/>
            </a:ln>
            <a:effectLst/>
          </p:spPr>
        </p:pic>
        <p:pic>
          <p:nvPicPr>
            <p:cNvPr id="18490" name="Picture 58"/>
            <p:cNvPicPr>
              <a:picLocks noChangeAspect="1" noChangeArrowheads="1"/>
            </p:cNvPicPr>
            <p:nvPr/>
          </p:nvPicPr>
          <p:blipFill>
            <a:blip r:embed="rId5" cstate="screen"/>
            <a:srcRect/>
            <a:stretch>
              <a:fillRect/>
            </a:stretch>
          </p:blipFill>
          <p:spPr bwMode="auto">
            <a:xfrm>
              <a:off x="3979863" y="3316287"/>
              <a:ext cx="1235075" cy="646113"/>
            </a:xfrm>
            <a:prstGeom prst="rect">
              <a:avLst/>
            </a:prstGeom>
            <a:noFill/>
            <a:ln w="9525">
              <a:noFill/>
              <a:miter lim="800000"/>
              <a:headEnd/>
              <a:tailEnd/>
            </a:ln>
            <a:effectLst/>
          </p:spPr>
        </p:pic>
        <p:pic>
          <p:nvPicPr>
            <p:cNvPr id="18481" name="Picture 49"/>
            <p:cNvPicPr>
              <a:picLocks noChangeAspect="1" noChangeArrowheads="1"/>
            </p:cNvPicPr>
            <p:nvPr/>
          </p:nvPicPr>
          <p:blipFill>
            <a:blip r:embed="rId9" cstate="screen"/>
            <a:srcRect/>
            <a:stretch>
              <a:fillRect/>
            </a:stretch>
          </p:blipFill>
          <p:spPr bwMode="auto">
            <a:xfrm>
              <a:off x="4243388" y="3138489"/>
              <a:ext cx="393700" cy="531813"/>
            </a:xfrm>
            <a:prstGeom prst="rect">
              <a:avLst/>
            </a:prstGeom>
            <a:noFill/>
            <a:ln w="9525">
              <a:noFill/>
              <a:miter lim="800000"/>
              <a:headEnd/>
              <a:tailEnd/>
            </a:ln>
            <a:effectLst/>
          </p:spPr>
        </p:pic>
        <p:pic>
          <p:nvPicPr>
            <p:cNvPr id="18483" name="Picture 51"/>
            <p:cNvPicPr>
              <a:picLocks noChangeAspect="1" noChangeArrowheads="1"/>
            </p:cNvPicPr>
            <p:nvPr/>
          </p:nvPicPr>
          <p:blipFill>
            <a:blip r:embed="rId9" cstate="screen"/>
            <a:srcRect/>
            <a:stretch>
              <a:fillRect/>
            </a:stretch>
          </p:blipFill>
          <p:spPr bwMode="auto">
            <a:xfrm>
              <a:off x="4572000" y="3048000"/>
              <a:ext cx="393700" cy="531813"/>
            </a:xfrm>
            <a:prstGeom prst="rect">
              <a:avLst/>
            </a:prstGeom>
            <a:noFill/>
            <a:ln w="9525">
              <a:noFill/>
              <a:miter lim="800000"/>
              <a:headEnd/>
              <a:tailEnd/>
            </a:ln>
            <a:effectLst/>
          </p:spPr>
        </p:pic>
        <p:sp>
          <p:nvSpPr>
            <p:cNvPr id="18443" name="TextBox 31"/>
            <p:cNvSpPr txBox="1">
              <a:spLocks noChangeArrowheads="1"/>
            </p:cNvSpPr>
            <p:nvPr/>
          </p:nvSpPr>
          <p:spPr bwMode="auto">
            <a:xfrm>
              <a:off x="3848100" y="3746501"/>
              <a:ext cx="1498600" cy="738664"/>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marL="168275" indent="-168275">
                <a:buFontTx/>
                <a:buBlip>
                  <a:blip r:embed="rId7"/>
                </a:buBlip>
              </a:pPr>
              <a:r>
                <a:rPr lang="en-US" sz="1400" dirty="0">
                  <a:effectLst>
                    <a:outerShdw blurRad="38100" dist="38100" dir="2700000" algn="tl">
                      <a:srgbClr val="000000">
                        <a:alpha val="43137"/>
                      </a:srgbClr>
                    </a:outerShdw>
                  </a:effectLst>
                  <a:latin typeface="Segoe UI" pitchFamily="34" charset="0"/>
                  <a:cs typeface="Segoe UI" pitchFamily="34" charset="0"/>
                </a:rPr>
                <a:t>Collaboration</a:t>
              </a:r>
            </a:p>
            <a:p>
              <a:pPr marL="168275" indent="-168275">
                <a:buFontTx/>
                <a:buBlip>
                  <a:blip r:embed="rId7"/>
                </a:buBlip>
              </a:pPr>
              <a:r>
                <a:rPr lang="en-US" sz="1400" dirty="0">
                  <a:effectLst>
                    <a:outerShdw blurRad="38100" dist="38100" dir="2700000" algn="tl">
                      <a:srgbClr val="000000">
                        <a:alpha val="43137"/>
                      </a:srgbClr>
                    </a:outerShdw>
                  </a:effectLst>
                  <a:latin typeface="Segoe UI" pitchFamily="34" charset="0"/>
                  <a:cs typeface="Segoe UI" pitchFamily="34" charset="0"/>
                </a:rPr>
                <a:t>Transparency</a:t>
              </a:r>
            </a:p>
            <a:p>
              <a:pPr marL="168275" indent="-168275">
                <a:buFontTx/>
                <a:buBlip>
                  <a:blip r:embed="rId7"/>
                </a:buBlip>
              </a:pPr>
              <a:r>
                <a:rPr lang="en-US" sz="1400" dirty="0">
                  <a:effectLst>
                    <a:outerShdw blurRad="38100" dist="38100" dir="2700000" algn="tl">
                      <a:srgbClr val="000000">
                        <a:alpha val="43137"/>
                      </a:srgbClr>
                    </a:outerShdw>
                  </a:effectLst>
                  <a:latin typeface="Segoe UI" pitchFamily="34" charset="0"/>
                  <a:cs typeface="Segoe UI" pitchFamily="34" charset="0"/>
                </a:rPr>
                <a:t>Integration</a:t>
              </a:r>
            </a:p>
          </p:txBody>
        </p:sp>
      </p:grpSp>
      <p:grpSp>
        <p:nvGrpSpPr>
          <p:cNvPr id="5" name="Group 52"/>
          <p:cNvGrpSpPr/>
          <p:nvPr/>
        </p:nvGrpSpPr>
        <p:grpSpPr>
          <a:xfrm>
            <a:off x="468314" y="4546600"/>
            <a:ext cx="8294687" cy="1219200"/>
            <a:chOff x="468313" y="4394200"/>
            <a:chExt cx="8294687" cy="1219200"/>
          </a:xfrm>
        </p:grpSpPr>
        <p:pic>
          <p:nvPicPr>
            <p:cNvPr id="18501" name="Picture 69" descr="cooltools-shape"/>
            <p:cNvPicPr>
              <a:picLocks noChangeAspect="1" noChangeArrowheads="1"/>
            </p:cNvPicPr>
            <p:nvPr/>
          </p:nvPicPr>
          <p:blipFill>
            <a:blip r:embed="rId10"/>
            <a:srcRect/>
            <a:stretch>
              <a:fillRect/>
            </a:stretch>
          </p:blipFill>
          <p:spPr bwMode="auto">
            <a:xfrm>
              <a:off x="468313" y="4394200"/>
              <a:ext cx="8294687" cy="1219200"/>
            </a:xfrm>
            <a:prstGeom prst="rect">
              <a:avLst/>
            </a:prstGeom>
            <a:noFill/>
            <a:ln w="9525">
              <a:noFill/>
              <a:miter lim="800000"/>
              <a:headEnd/>
              <a:tailEnd/>
            </a:ln>
            <a:effectLst/>
          </p:spPr>
        </p:pic>
        <p:pic>
          <p:nvPicPr>
            <p:cNvPr id="18472" name="Picture 40" descr="cooltools-1"/>
            <p:cNvPicPr>
              <a:picLocks noChangeAspect="1" noChangeArrowheads="1"/>
            </p:cNvPicPr>
            <p:nvPr/>
          </p:nvPicPr>
          <p:blipFill>
            <a:blip r:embed="rId11" cstate="screen"/>
            <a:srcRect/>
            <a:stretch>
              <a:fillRect/>
            </a:stretch>
          </p:blipFill>
          <p:spPr bwMode="invGray">
            <a:xfrm>
              <a:off x="609600" y="4572000"/>
              <a:ext cx="696913" cy="268288"/>
            </a:xfrm>
            <a:prstGeom prst="rect">
              <a:avLst/>
            </a:prstGeom>
            <a:noFill/>
            <a:ln w="9525">
              <a:noFill/>
              <a:miter lim="800000"/>
              <a:headEnd/>
              <a:tailEnd/>
            </a:ln>
            <a:effectLst/>
          </p:spPr>
        </p:pic>
        <p:grpSp>
          <p:nvGrpSpPr>
            <p:cNvPr id="6" name="Group 81"/>
            <p:cNvGrpSpPr>
              <a:grpSpLocks/>
            </p:cNvGrpSpPr>
            <p:nvPr/>
          </p:nvGrpSpPr>
          <p:grpSpPr bwMode="auto">
            <a:xfrm>
              <a:off x="1219200" y="4876807"/>
              <a:ext cx="7315200" cy="341313"/>
              <a:chOff x="768" y="2976"/>
              <a:chExt cx="4608" cy="215"/>
            </a:xfrm>
          </p:grpSpPr>
          <p:sp>
            <p:nvSpPr>
              <p:cNvPr id="48" name="TextBox 47"/>
              <p:cNvSpPr txBox="1">
                <a:spLocks noChangeArrowheads="1"/>
              </p:cNvSpPr>
              <p:nvPr/>
            </p:nvSpPr>
            <p:spPr bwMode="auto">
              <a:xfrm>
                <a:off x="816" y="2976"/>
                <a:ext cx="4560" cy="2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6075" indent="-346075">
                  <a:lnSpc>
                    <a:spcPct val="90000"/>
                  </a:lnSpc>
                  <a:buClr>
                    <a:schemeClr val="tx2"/>
                  </a:buClr>
                </a:pPr>
                <a:r>
                  <a:rPr lang="en-US" dirty="0">
                    <a:effectLst>
                      <a:outerShdw blurRad="38100" dist="38100" dir="2700000" algn="tl">
                        <a:srgbClr val="000000">
                          <a:alpha val="43137"/>
                        </a:srgbClr>
                      </a:outerShdw>
                    </a:effectLst>
                    <a:latin typeface="Segoe UI" pitchFamily="34" charset="0"/>
                    <a:cs typeface="Segoe UI" pitchFamily="34" charset="0"/>
                  </a:rPr>
                  <a:t>Highly integrated</a:t>
                </a:r>
                <a:r>
                  <a:rPr lang="en-US" dirty="0">
                    <a:solidFill>
                      <a:srgbClr val="000000"/>
                    </a:solidFill>
                    <a:effectLst>
                      <a:outerShdw blurRad="38100" dist="38100" dir="2700000" algn="tl">
                        <a:srgbClr val="000000">
                          <a:alpha val="43137"/>
                        </a:srgbClr>
                      </a:outerShdw>
                    </a:effectLst>
                    <a:latin typeface="Segoe UI" pitchFamily="34" charset="0"/>
                    <a:cs typeface="Segoe UI" pitchFamily="34" charset="0"/>
                  </a:rPr>
                  <a:t>    </a:t>
                </a:r>
                <a:r>
                  <a:rPr lang="en-US" dirty="0" smtClean="0">
                    <a:solidFill>
                      <a:srgbClr val="000000"/>
                    </a:solidFill>
                    <a:effectLst>
                      <a:outerShdw blurRad="38100" dist="38100" dir="2700000" algn="tl">
                        <a:srgbClr val="000000">
                          <a:alpha val="43137"/>
                        </a:srgbClr>
                      </a:outerShdw>
                    </a:effectLst>
                    <a:latin typeface="Segoe UI" pitchFamily="34" charset="0"/>
                    <a:cs typeface="Segoe UI" pitchFamily="34" charset="0"/>
                  </a:rPr>
                  <a:t>   </a:t>
                </a:r>
                <a:r>
                  <a:rPr lang="en-US" dirty="0" smtClean="0">
                    <a:effectLst>
                      <a:outerShdw blurRad="38100" dist="38100" dir="2700000" algn="tl">
                        <a:srgbClr val="000000">
                          <a:alpha val="43137"/>
                        </a:srgbClr>
                      </a:outerShdw>
                    </a:effectLst>
                    <a:latin typeface="Segoe UI" pitchFamily="34" charset="0"/>
                    <a:cs typeface="Segoe UI" pitchFamily="34" charset="0"/>
                  </a:rPr>
                  <a:t>Productive      Extensible     Low administration</a:t>
                </a:r>
                <a:endParaRPr lang="en-US" dirty="0">
                  <a:effectLst>
                    <a:outerShdw blurRad="38100" dist="38100" dir="2700000" algn="tl">
                      <a:srgbClr val="000000">
                        <a:alpha val="43137"/>
                      </a:srgbClr>
                    </a:outerShdw>
                  </a:effectLst>
                  <a:latin typeface="Segoe UI" pitchFamily="34" charset="0"/>
                  <a:cs typeface="Segoe UI" pitchFamily="34" charset="0"/>
                </a:endParaRPr>
              </a:p>
            </p:txBody>
          </p:sp>
          <p:pic>
            <p:nvPicPr>
              <p:cNvPr id="18508" name="Picture 76"/>
              <p:cNvPicPr>
                <a:picLocks noChangeAspect="1" noChangeArrowheads="1"/>
              </p:cNvPicPr>
              <p:nvPr/>
            </p:nvPicPr>
            <p:blipFill>
              <a:blip r:embed="rId7"/>
              <a:srcRect/>
              <a:stretch>
                <a:fillRect/>
              </a:stretch>
            </p:blipFill>
            <p:spPr bwMode="auto">
              <a:xfrm>
                <a:off x="768" y="3024"/>
                <a:ext cx="96" cy="96"/>
              </a:xfrm>
              <a:prstGeom prst="rect">
                <a:avLst/>
              </a:prstGeom>
              <a:noFill/>
              <a:ln w="9525">
                <a:noFill/>
                <a:miter lim="800000"/>
                <a:headEnd/>
                <a:tailEnd/>
              </a:ln>
              <a:effectLst/>
            </p:spPr>
          </p:pic>
          <p:pic>
            <p:nvPicPr>
              <p:cNvPr id="18510" name="Picture 78"/>
              <p:cNvPicPr>
                <a:picLocks noChangeAspect="1" noChangeArrowheads="1"/>
              </p:cNvPicPr>
              <p:nvPr/>
            </p:nvPicPr>
            <p:blipFill>
              <a:blip r:embed="rId7"/>
              <a:srcRect/>
              <a:stretch>
                <a:fillRect/>
              </a:stretch>
            </p:blipFill>
            <p:spPr bwMode="auto">
              <a:xfrm>
                <a:off x="2125" y="3024"/>
                <a:ext cx="96" cy="96"/>
              </a:xfrm>
              <a:prstGeom prst="rect">
                <a:avLst/>
              </a:prstGeom>
              <a:noFill/>
              <a:ln w="9525">
                <a:noFill/>
                <a:miter lim="800000"/>
                <a:headEnd/>
                <a:tailEnd/>
              </a:ln>
              <a:effectLst/>
            </p:spPr>
          </p:pic>
          <p:pic>
            <p:nvPicPr>
              <p:cNvPr id="18511" name="Picture 79"/>
              <p:cNvPicPr>
                <a:picLocks noChangeAspect="1" noChangeArrowheads="1"/>
              </p:cNvPicPr>
              <p:nvPr/>
            </p:nvPicPr>
            <p:blipFill>
              <a:blip r:embed="rId7"/>
              <a:srcRect/>
              <a:stretch>
                <a:fillRect/>
              </a:stretch>
            </p:blipFill>
            <p:spPr bwMode="auto">
              <a:xfrm>
                <a:off x="3019" y="3024"/>
                <a:ext cx="96" cy="96"/>
              </a:xfrm>
              <a:prstGeom prst="rect">
                <a:avLst/>
              </a:prstGeom>
              <a:noFill/>
              <a:ln w="9525">
                <a:noFill/>
                <a:miter lim="800000"/>
                <a:headEnd/>
                <a:tailEnd/>
              </a:ln>
              <a:effectLst/>
            </p:spPr>
          </p:pic>
          <p:pic>
            <p:nvPicPr>
              <p:cNvPr id="18512" name="Picture 80"/>
              <p:cNvPicPr>
                <a:picLocks noChangeAspect="1" noChangeArrowheads="1"/>
              </p:cNvPicPr>
              <p:nvPr/>
            </p:nvPicPr>
            <p:blipFill>
              <a:blip r:embed="rId7"/>
              <a:srcRect/>
              <a:stretch>
                <a:fillRect/>
              </a:stretch>
            </p:blipFill>
            <p:spPr bwMode="auto">
              <a:xfrm>
                <a:off x="3873" y="3024"/>
                <a:ext cx="96" cy="96"/>
              </a:xfrm>
              <a:prstGeom prst="rect">
                <a:avLst/>
              </a:prstGeom>
              <a:noFill/>
              <a:ln w="9525">
                <a:noFill/>
                <a:miter lim="800000"/>
                <a:headEnd/>
                <a:tailEnd/>
              </a:ln>
              <a:effectLst/>
            </p:spPr>
          </p:pic>
        </p:grpSp>
      </p:grpSp>
      <p:grpSp>
        <p:nvGrpSpPr>
          <p:cNvPr id="7" name="Group 56"/>
          <p:cNvGrpSpPr/>
          <p:nvPr/>
        </p:nvGrpSpPr>
        <p:grpSpPr>
          <a:xfrm>
            <a:off x="6083300" y="2700340"/>
            <a:ext cx="1547813" cy="1784826"/>
            <a:chOff x="6083300" y="2700340"/>
            <a:chExt cx="1547813" cy="1784826"/>
          </a:xfrm>
        </p:grpSpPr>
        <p:pic>
          <p:nvPicPr>
            <p:cNvPr id="18491" name="Picture 59"/>
            <p:cNvPicPr>
              <a:picLocks noChangeAspect="1" noChangeArrowheads="1"/>
            </p:cNvPicPr>
            <p:nvPr/>
          </p:nvPicPr>
          <p:blipFill>
            <a:blip r:embed="rId5" cstate="screen"/>
            <a:srcRect/>
            <a:stretch>
              <a:fillRect/>
            </a:stretch>
          </p:blipFill>
          <p:spPr bwMode="auto">
            <a:xfrm>
              <a:off x="6148388" y="3316287"/>
              <a:ext cx="1235075" cy="646112"/>
            </a:xfrm>
            <a:prstGeom prst="rect">
              <a:avLst/>
            </a:prstGeom>
            <a:noFill/>
            <a:ln w="9525">
              <a:noFill/>
              <a:miter lim="800000"/>
              <a:headEnd/>
              <a:tailEnd/>
            </a:ln>
            <a:effectLst/>
          </p:spPr>
        </p:pic>
        <p:pic>
          <p:nvPicPr>
            <p:cNvPr id="18478" name="Picture 46" descr="cooltools-1"/>
            <p:cNvPicPr>
              <a:picLocks noChangeAspect="1" noChangeArrowheads="1"/>
            </p:cNvPicPr>
            <p:nvPr/>
          </p:nvPicPr>
          <p:blipFill>
            <a:blip r:embed="rId12" cstate="screen"/>
            <a:srcRect/>
            <a:stretch>
              <a:fillRect/>
            </a:stretch>
          </p:blipFill>
          <p:spPr bwMode="invGray">
            <a:xfrm>
              <a:off x="6083300" y="2700340"/>
              <a:ext cx="1547813" cy="336550"/>
            </a:xfrm>
            <a:prstGeom prst="rect">
              <a:avLst/>
            </a:prstGeom>
            <a:noFill/>
            <a:ln w="9525">
              <a:noFill/>
              <a:miter lim="800000"/>
              <a:headEnd/>
              <a:tailEnd/>
            </a:ln>
            <a:effectLst/>
          </p:spPr>
        </p:pic>
        <p:sp>
          <p:nvSpPr>
            <p:cNvPr id="18444" name="TextBox 32"/>
            <p:cNvSpPr txBox="1">
              <a:spLocks noChangeArrowheads="1"/>
            </p:cNvSpPr>
            <p:nvPr/>
          </p:nvSpPr>
          <p:spPr bwMode="auto">
            <a:xfrm>
              <a:off x="6096000" y="3746502"/>
              <a:ext cx="1524000" cy="738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168275" indent="-168275">
                <a:buFontTx/>
                <a:buBlip>
                  <a:blip r:embed="rId7"/>
                </a:buBlip>
              </a:pPr>
              <a:r>
                <a:rPr lang="en-US" sz="1400" dirty="0" smtClean="0">
                  <a:effectLst>
                    <a:outerShdw blurRad="38100" dist="38100" dir="2700000" algn="tl">
                      <a:srgbClr val="000000">
                        <a:alpha val="43137"/>
                      </a:srgbClr>
                    </a:outerShdw>
                  </a:effectLst>
                  <a:latin typeface="Segoe UI" pitchFamily="34" charset="0"/>
                  <a:cs typeface="Segoe UI" pitchFamily="34" charset="0"/>
                </a:rPr>
                <a:t>Clarity</a:t>
              </a:r>
              <a:endParaRPr lang="en-US" sz="1400" dirty="0">
                <a:effectLst>
                  <a:outerShdw blurRad="38100" dist="38100" dir="2700000" algn="tl">
                    <a:srgbClr val="000000">
                      <a:alpha val="43137"/>
                    </a:srgbClr>
                  </a:outerShdw>
                </a:effectLst>
                <a:latin typeface="Segoe UI" pitchFamily="34" charset="0"/>
                <a:cs typeface="Segoe UI" pitchFamily="34" charset="0"/>
              </a:endParaRPr>
            </a:p>
            <a:p>
              <a:pPr marL="168275" indent="-168275">
                <a:buFontTx/>
                <a:buBlip>
                  <a:blip r:embed="rId7"/>
                </a:buBlip>
              </a:pPr>
              <a:r>
                <a:rPr lang="en-US" sz="1400" dirty="0" smtClean="0">
                  <a:effectLst>
                    <a:outerShdw blurRad="38100" dist="38100" dir="2700000" algn="tl">
                      <a:srgbClr val="000000">
                        <a:alpha val="43137"/>
                      </a:srgbClr>
                    </a:outerShdw>
                  </a:effectLst>
                  <a:latin typeface="Segoe UI" pitchFamily="34" charset="0"/>
                  <a:cs typeface="Segoe UI" pitchFamily="34" charset="0"/>
                </a:rPr>
                <a:t>Alignment</a:t>
              </a:r>
              <a:endParaRPr lang="en-US" sz="1400" dirty="0">
                <a:effectLst>
                  <a:outerShdw blurRad="38100" dist="38100" dir="2700000" algn="tl">
                    <a:srgbClr val="000000">
                      <a:alpha val="43137"/>
                    </a:srgbClr>
                  </a:outerShdw>
                </a:effectLst>
                <a:latin typeface="Segoe UI" pitchFamily="34" charset="0"/>
                <a:cs typeface="Segoe UI" pitchFamily="34" charset="0"/>
              </a:endParaRPr>
            </a:p>
            <a:p>
              <a:pPr marL="168275" indent="-168275">
                <a:buFontTx/>
                <a:buBlip>
                  <a:blip r:embed="rId7"/>
                </a:buBlip>
              </a:pPr>
              <a:r>
                <a:rPr lang="en-US" sz="1400" dirty="0" smtClean="0">
                  <a:effectLst>
                    <a:outerShdw blurRad="38100" dist="38100" dir="2700000" algn="tl">
                      <a:srgbClr val="000000">
                        <a:alpha val="43137"/>
                      </a:srgbClr>
                    </a:outerShdw>
                  </a:effectLst>
                  <a:latin typeface="Segoe UI" pitchFamily="34" charset="0"/>
                  <a:cs typeface="Segoe UI" pitchFamily="34" charset="0"/>
                </a:rPr>
                <a:t>Efficiency</a:t>
              </a:r>
              <a:endParaRPr lang="en-US" sz="1400" dirty="0">
                <a:effectLst>
                  <a:outerShdw blurRad="38100" dist="38100" dir="2700000" algn="tl">
                    <a:srgbClr val="000000">
                      <a:alpha val="43137"/>
                    </a:srgbClr>
                  </a:outerShdw>
                </a:effectLst>
                <a:latin typeface="Segoe UI" pitchFamily="34" charset="0"/>
                <a:cs typeface="Segoe UI" pitchFamily="34" charset="0"/>
              </a:endParaRPr>
            </a:p>
          </p:txBody>
        </p:sp>
        <p:pic>
          <p:nvPicPr>
            <p:cNvPr id="18516" name="Picture 84"/>
            <p:cNvPicPr>
              <a:picLocks noChangeAspect="1" noChangeArrowheads="1"/>
            </p:cNvPicPr>
            <p:nvPr/>
          </p:nvPicPr>
          <p:blipFill>
            <a:blip r:embed="rId13" cstate="screen"/>
            <a:srcRect/>
            <a:stretch>
              <a:fillRect/>
            </a:stretch>
          </p:blipFill>
          <p:spPr bwMode="auto">
            <a:xfrm>
              <a:off x="6400800" y="3054348"/>
              <a:ext cx="762000" cy="600075"/>
            </a:xfrm>
            <a:prstGeom prst="rect">
              <a:avLst/>
            </a:prstGeom>
            <a:noFill/>
            <a:ln w="9525">
              <a:noFill/>
              <a:miter lim="800000"/>
              <a:headEnd/>
              <a:tailEnd/>
            </a:ln>
            <a:effectLst/>
          </p:spPr>
        </p:pic>
      </p:grpSp>
      <p:sp>
        <p:nvSpPr>
          <p:cNvPr id="18522" name="Text Box 90"/>
          <p:cNvSpPr txBox="1">
            <a:spLocks noChangeArrowheads="1"/>
          </p:cNvSpPr>
          <p:nvPr/>
        </p:nvSpPr>
        <p:spPr bwMode="auto">
          <a:xfrm>
            <a:off x="-1006475" y="4919663"/>
            <a:ext cx="184731" cy="36933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endParaRPr lang="en-US" dirty="0"/>
          </a:p>
        </p:txBody>
      </p:sp>
      <p:sp>
        <p:nvSpPr>
          <p:cNvPr id="18525" name="Text Box 93"/>
          <p:cNvSpPr txBox="1">
            <a:spLocks noChangeArrowheads="1"/>
          </p:cNvSpPr>
          <p:nvPr/>
        </p:nvSpPr>
        <p:spPr bwMode="auto">
          <a:xfrm>
            <a:off x="-1692275" y="5986463"/>
            <a:ext cx="184731" cy="36933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endParaRPr lang="en-US" dirty="0"/>
          </a:p>
        </p:txBody>
      </p:sp>
      <p:grpSp>
        <p:nvGrpSpPr>
          <p:cNvPr id="8" name="Group 95"/>
          <p:cNvGrpSpPr>
            <a:grpSpLocks/>
          </p:cNvGrpSpPr>
          <p:nvPr/>
        </p:nvGrpSpPr>
        <p:grpSpPr bwMode="auto">
          <a:xfrm>
            <a:off x="215900" y="5715000"/>
            <a:ext cx="8763000" cy="1054100"/>
            <a:chOff x="136" y="3512"/>
            <a:chExt cx="5520" cy="664"/>
          </a:xfrm>
        </p:grpSpPr>
        <p:pic>
          <p:nvPicPr>
            <p:cNvPr id="18500" name="Picture 68" descr="cooltools-shape"/>
            <p:cNvPicPr>
              <a:picLocks noChangeAspect="1" noChangeArrowheads="1"/>
            </p:cNvPicPr>
            <p:nvPr/>
          </p:nvPicPr>
          <p:blipFill>
            <a:blip r:embed="rId14"/>
            <a:srcRect/>
            <a:stretch>
              <a:fillRect/>
            </a:stretch>
          </p:blipFill>
          <p:spPr bwMode="auto">
            <a:xfrm>
              <a:off x="136" y="3512"/>
              <a:ext cx="5520" cy="664"/>
            </a:xfrm>
            <a:prstGeom prst="rect">
              <a:avLst/>
            </a:prstGeom>
            <a:noFill/>
            <a:ln w="9525">
              <a:noFill/>
              <a:miter lim="800000"/>
              <a:headEnd/>
              <a:tailEnd/>
            </a:ln>
            <a:effectLst/>
          </p:spPr>
        </p:pic>
        <p:sp>
          <p:nvSpPr>
            <p:cNvPr id="18486" name="Rectangle 54"/>
            <p:cNvSpPr>
              <a:spLocks noChangeArrowheads="1"/>
            </p:cNvSpPr>
            <p:nvPr/>
          </p:nvSpPr>
          <p:spPr bwMode="auto">
            <a:xfrm>
              <a:off x="534" y="3744"/>
              <a:ext cx="4988" cy="2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90000"/>
                </a:lnSpc>
                <a:buClr>
                  <a:schemeClr val="tx2"/>
                </a:buClr>
              </a:pPr>
              <a:r>
                <a:rPr lang="en-US" dirty="0">
                  <a:effectLst>
                    <a:outerShdw blurRad="38100" dist="38100" dir="2700000" algn="tl">
                      <a:srgbClr val="000000">
                        <a:alpha val="43137"/>
                      </a:srgbClr>
                    </a:outerShdw>
                  </a:effectLst>
                  <a:latin typeface="Segoe UI" pitchFamily="34" charset="0"/>
                  <a:cs typeface="Segoe UI" pitchFamily="34" charset="0"/>
                </a:rPr>
                <a:t>Agile</a:t>
              </a:r>
              <a:r>
                <a:rPr lang="en-US" dirty="0">
                  <a:solidFill>
                    <a:srgbClr val="000000"/>
                  </a:solidFill>
                  <a:effectLst>
                    <a:outerShdw blurRad="38100" dist="38100" dir="2700000" algn="tl">
                      <a:srgbClr val="000000">
                        <a:alpha val="43137"/>
                      </a:srgbClr>
                    </a:outerShdw>
                  </a:effectLst>
                  <a:latin typeface="Segoe UI" pitchFamily="34" charset="0"/>
                  <a:cs typeface="Segoe UI" pitchFamily="34" charset="0"/>
                </a:rPr>
                <a:t>      </a:t>
              </a:r>
              <a:r>
                <a:rPr lang="en-US" dirty="0" smtClean="0">
                  <a:solidFill>
                    <a:srgbClr val="000000"/>
                  </a:solidFill>
                  <a:effectLst>
                    <a:outerShdw blurRad="38100" dist="38100" dir="2700000" algn="tl">
                      <a:srgbClr val="000000">
                        <a:alpha val="43137"/>
                      </a:srgbClr>
                    </a:outerShdw>
                  </a:effectLst>
                  <a:latin typeface="Segoe UI" pitchFamily="34" charset="0"/>
                  <a:cs typeface="Segoe UI" pitchFamily="34" charset="0"/>
                </a:rPr>
                <a:t> </a:t>
              </a:r>
              <a:r>
                <a:rPr lang="en-US" dirty="0" smtClean="0">
                  <a:effectLst>
                    <a:outerShdw blurRad="38100" dist="38100" dir="2700000" algn="tl">
                      <a:srgbClr val="000000">
                        <a:alpha val="43137"/>
                      </a:srgbClr>
                    </a:outerShdw>
                  </a:effectLst>
                  <a:latin typeface="Segoe UI" pitchFamily="34" charset="0"/>
                  <a:cs typeface="Segoe UI" pitchFamily="34" charset="0"/>
                </a:rPr>
                <a:t>Customizable      Lightweight      Patterns </a:t>
              </a:r>
              <a:r>
                <a:rPr lang="en-US" dirty="0">
                  <a:effectLst>
                    <a:outerShdw blurRad="38100" dist="38100" dir="2700000" algn="tl">
                      <a:srgbClr val="000000">
                        <a:alpha val="43137"/>
                      </a:srgbClr>
                    </a:outerShdw>
                  </a:effectLst>
                  <a:latin typeface="Segoe UI" pitchFamily="34" charset="0"/>
                  <a:cs typeface="Segoe UI" pitchFamily="34" charset="0"/>
                </a:rPr>
                <a:t>and practices     </a:t>
              </a:r>
              <a:r>
                <a:rPr lang="en-US" dirty="0" smtClean="0">
                  <a:effectLst>
                    <a:outerShdw blurRad="38100" dist="38100" dir="2700000" algn="tl">
                      <a:srgbClr val="000000">
                        <a:alpha val="43137"/>
                      </a:srgbClr>
                    </a:outerShdw>
                  </a:effectLst>
                  <a:latin typeface="Segoe UI" pitchFamily="34" charset="0"/>
                  <a:cs typeface="Segoe UI" pitchFamily="34" charset="0"/>
                </a:rPr>
                <a:t>  Flexible</a:t>
              </a:r>
              <a:endParaRPr lang="en-US" dirty="0">
                <a:effectLst>
                  <a:outerShdw blurRad="38100" dist="38100" dir="2700000" algn="tl">
                    <a:srgbClr val="000000">
                      <a:alpha val="43137"/>
                    </a:srgbClr>
                  </a:outerShdw>
                </a:effectLst>
                <a:latin typeface="Segoe UI" pitchFamily="34" charset="0"/>
                <a:cs typeface="Segoe UI" pitchFamily="34" charset="0"/>
              </a:endParaRPr>
            </a:p>
          </p:txBody>
        </p:sp>
        <p:pic>
          <p:nvPicPr>
            <p:cNvPr id="18504" name="Picture 72"/>
            <p:cNvPicPr>
              <a:picLocks noChangeAspect="1" noChangeArrowheads="1"/>
            </p:cNvPicPr>
            <p:nvPr/>
          </p:nvPicPr>
          <p:blipFill>
            <a:blip r:embed="rId7"/>
            <a:srcRect/>
            <a:stretch>
              <a:fillRect/>
            </a:stretch>
          </p:blipFill>
          <p:spPr bwMode="auto">
            <a:xfrm>
              <a:off x="460" y="3801"/>
              <a:ext cx="105" cy="96"/>
            </a:xfrm>
            <a:prstGeom prst="rect">
              <a:avLst/>
            </a:prstGeom>
            <a:noFill/>
            <a:ln w="9525">
              <a:noFill/>
              <a:miter lim="800000"/>
              <a:headEnd/>
              <a:tailEnd/>
            </a:ln>
            <a:effectLst/>
          </p:spPr>
        </p:pic>
        <p:pic>
          <p:nvPicPr>
            <p:cNvPr id="18505" name="Picture 73"/>
            <p:cNvPicPr>
              <a:picLocks noChangeAspect="1" noChangeArrowheads="1"/>
            </p:cNvPicPr>
            <p:nvPr/>
          </p:nvPicPr>
          <p:blipFill>
            <a:blip r:embed="rId7"/>
            <a:srcRect/>
            <a:stretch>
              <a:fillRect/>
            </a:stretch>
          </p:blipFill>
          <p:spPr bwMode="auto">
            <a:xfrm>
              <a:off x="1056" y="3801"/>
              <a:ext cx="105" cy="96"/>
            </a:xfrm>
            <a:prstGeom prst="rect">
              <a:avLst/>
            </a:prstGeom>
            <a:noFill/>
            <a:ln w="9525">
              <a:noFill/>
              <a:miter lim="800000"/>
              <a:headEnd/>
              <a:tailEnd/>
            </a:ln>
            <a:effectLst/>
          </p:spPr>
        </p:pic>
        <p:pic>
          <p:nvPicPr>
            <p:cNvPr id="18506" name="Picture 74"/>
            <p:cNvPicPr>
              <a:picLocks noChangeAspect="1" noChangeArrowheads="1"/>
            </p:cNvPicPr>
            <p:nvPr/>
          </p:nvPicPr>
          <p:blipFill>
            <a:blip r:embed="rId7"/>
            <a:srcRect/>
            <a:stretch>
              <a:fillRect/>
            </a:stretch>
          </p:blipFill>
          <p:spPr bwMode="auto">
            <a:xfrm>
              <a:off x="2141" y="3801"/>
              <a:ext cx="105" cy="96"/>
            </a:xfrm>
            <a:prstGeom prst="rect">
              <a:avLst/>
            </a:prstGeom>
            <a:noFill/>
            <a:ln w="9525">
              <a:noFill/>
              <a:miter lim="800000"/>
              <a:headEnd/>
              <a:tailEnd/>
            </a:ln>
            <a:effectLst/>
          </p:spPr>
        </p:pic>
        <p:pic>
          <p:nvPicPr>
            <p:cNvPr id="18507" name="Picture 75"/>
            <p:cNvPicPr>
              <a:picLocks noChangeAspect="1" noChangeArrowheads="1"/>
            </p:cNvPicPr>
            <p:nvPr/>
          </p:nvPicPr>
          <p:blipFill>
            <a:blip r:embed="rId7"/>
            <a:srcRect/>
            <a:stretch>
              <a:fillRect/>
            </a:stretch>
          </p:blipFill>
          <p:spPr bwMode="auto">
            <a:xfrm>
              <a:off x="3140" y="3801"/>
              <a:ext cx="105" cy="96"/>
            </a:xfrm>
            <a:prstGeom prst="rect">
              <a:avLst/>
            </a:prstGeom>
            <a:noFill/>
            <a:ln w="9525">
              <a:noFill/>
              <a:miter lim="800000"/>
              <a:headEnd/>
              <a:tailEnd/>
            </a:ln>
            <a:effectLst/>
          </p:spPr>
        </p:pic>
        <p:pic>
          <p:nvPicPr>
            <p:cNvPr id="18521" name="Picture 89"/>
            <p:cNvPicPr>
              <a:picLocks noChangeAspect="1" noChangeArrowheads="1"/>
            </p:cNvPicPr>
            <p:nvPr/>
          </p:nvPicPr>
          <p:blipFill>
            <a:blip r:embed="rId7"/>
            <a:srcRect/>
            <a:stretch>
              <a:fillRect/>
            </a:stretch>
          </p:blipFill>
          <p:spPr bwMode="auto">
            <a:xfrm>
              <a:off x="4791" y="3801"/>
              <a:ext cx="105" cy="96"/>
            </a:xfrm>
            <a:prstGeom prst="rect">
              <a:avLst/>
            </a:prstGeom>
            <a:noFill/>
            <a:ln w="9525">
              <a:noFill/>
              <a:miter lim="800000"/>
              <a:headEnd/>
              <a:tailEnd/>
            </a:ln>
            <a:effectLst/>
          </p:spPr>
        </p:pic>
        <p:pic>
          <p:nvPicPr>
            <p:cNvPr id="18526" name="Picture 94" descr="cooltools-1"/>
            <p:cNvPicPr>
              <a:picLocks noChangeAspect="1" noChangeArrowheads="1"/>
            </p:cNvPicPr>
            <p:nvPr/>
          </p:nvPicPr>
          <p:blipFill>
            <a:blip r:embed="rId15" cstate="screen"/>
            <a:srcRect/>
            <a:stretch>
              <a:fillRect/>
            </a:stretch>
          </p:blipFill>
          <p:spPr bwMode="invGray">
            <a:xfrm>
              <a:off x="230" y="3582"/>
              <a:ext cx="553" cy="161"/>
            </a:xfrm>
            <a:prstGeom prst="rect">
              <a:avLst/>
            </a:prstGeom>
            <a:noFill/>
            <a:ln w="9525">
              <a:noFill/>
              <a:miter lim="800000"/>
              <a:headEnd/>
              <a:tailEnd/>
            </a:ln>
            <a:effectLst/>
          </p:spPr>
        </p:pic>
      </p:grpSp>
      <p:sp>
        <p:nvSpPr>
          <p:cNvPr id="54" name="TextBox 53"/>
          <p:cNvSpPr txBox="1"/>
          <p:nvPr/>
        </p:nvSpPr>
        <p:spPr>
          <a:xfrm>
            <a:off x="381000" y="1650266"/>
            <a:ext cx="8305800" cy="830997"/>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Segoe UI" pitchFamily="34" charset="0"/>
                <a:cs typeface="Segoe UI" pitchFamily="34" charset="0"/>
              </a:rPr>
              <a:t>Process and tools support individuals, teams and organizations frictionlessly and transparently</a:t>
            </a:r>
            <a:endParaRPr lang="en-US" sz="2400" dirty="0">
              <a:effectLst>
                <a:outerShdw blurRad="38100" dist="38100" dir="2700000" algn="tl">
                  <a:srgbClr val="000000">
                    <a:alpha val="43137"/>
                  </a:srgbClr>
                </a:outerShdw>
              </a:effectLst>
              <a:latin typeface="Segoe UI" pitchFamily="34" charset="0"/>
              <a:cs typeface="Segoe UI" pitchFamily="34" charset="0"/>
            </a:endParaRPr>
          </a:p>
        </p:txBody>
      </p:sp>
      <p:sp>
        <p:nvSpPr>
          <p:cNvPr id="49" name="Title 1"/>
          <p:cNvSpPr txBox="1">
            <a:spLocks/>
          </p:cNvSpPr>
          <p:nvPr/>
        </p:nvSpPr>
        <p:spPr>
          <a:xfrm>
            <a:off x="381000" y="230188"/>
            <a:ext cx="8382000" cy="609398"/>
          </a:xfrm>
          <a:prstGeom prst="rect">
            <a:avLst/>
          </a:prstGeom>
        </p:spPr>
        <p:txBody>
          <a:bodyPr vert="horz" wrap="square" lIns="0" tIns="0" rIns="0" bIns="0" rtlCol="0" anchor="ctr">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400" dirty="0" smtClean="0">
                <a:latin typeface="+mj-lt"/>
                <a:ea typeface="+mj-ea"/>
                <a:cs typeface="+mj-cs"/>
              </a:rPr>
              <a:t>Layering Best Practices</a:t>
            </a:r>
            <a:endParaRPr lang="en-US" sz="4400" dirty="0">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502"/>
                                        </p:tgtEl>
                                        <p:attrNameLst>
                                          <p:attrName>style.visibility</p:attrName>
                                        </p:attrNameLst>
                                      </p:cBhvr>
                                      <p:to>
                                        <p:strVal val="visible"/>
                                      </p:to>
                                    </p:set>
                                    <p:anim calcmode="lin" valueType="num">
                                      <p:cBhvr>
                                        <p:cTn id="7" dur="500" fill="hold"/>
                                        <p:tgtEl>
                                          <p:spTgt spid="18502"/>
                                        </p:tgtEl>
                                        <p:attrNameLst>
                                          <p:attrName>ppt_w</p:attrName>
                                        </p:attrNameLst>
                                      </p:cBhvr>
                                      <p:tavLst>
                                        <p:tav tm="0">
                                          <p:val>
                                            <p:fltVal val="0"/>
                                          </p:val>
                                        </p:tav>
                                        <p:tav tm="100000">
                                          <p:val>
                                            <p:strVal val="#ppt_w"/>
                                          </p:val>
                                        </p:tav>
                                      </p:tavLst>
                                    </p:anim>
                                    <p:anim calcmode="lin" valueType="num">
                                      <p:cBhvr>
                                        <p:cTn id="8" dur="500" fill="hold"/>
                                        <p:tgtEl>
                                          <p:spTgt spid="18502"/>
                                        </p:tgtEl>
                                        <p:attrNameLst>
                                          <p:attrName>ppt_h</p:attrName>
                                        </p:attrNameLst>
                                      </p:cBhvr>
                                      <p:tavLst>
                                        <p:tav tm="0">
                                          <p:val>
                                            <p:fltVal val="0"/>
                                          </p:val>
                                        </p:tav>
                                        <p:tav tm="100000">
                                          <p:val>
                                            <p:strVal val="#ppt_h"/>
                                          </p:val>
                                        </p:tav>
                                      </p:tavLst>
                                    </p:anim>
                                    <p:animEffect transition="in" filter="fade">
                                      <p:cBhvr>
                                        <p:cTn id="9" dur="500"/>
                                        <p:tgtEl>
                                          <p:spTgt spid="18502"/>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Development Best Practices</a:t>
            </a:r>
            <a:endParaRPr lang="en-US" dirty="0"/>
          </a:p>
        </p:txBody>
      </p:sp>
      <p:sp>
        <p:nvSpPr>
          <p:cNvPr id="3" name="Subtitle 2"/>
          <p:cNvSpPr>
            <a:spLocks noGrp="1"/>
          </p:cNvSpPr>
          <p:nvPr>
            <p:ph type="subTitle" idx="1"/>
          </p:nvPr>
        </p:nvSpPr>
        <p:spPr>
          <a:xfrm>
            <a:off x="1447800" y="3505200"/>
            <a:ext cx="6400800" cy="1752600"/>
          </a:xfrm>
        </p:spPr>
        <p:txBody>
          <a:bodyPr/>
          <a:lstStyle/>
          <a:p>
            <a:r>
              <a:rPr lang="en-US" dirty="0" smtClean="0">
                <a:solidFill>
                  <a:schemeClr val="accent5"/>
                </a:solidFill>
              </a:rPr>
              <a:t>Microsoft’s Approach</a:t>
            </a:r>
            <a:endParaRPr lang="en-US" dirty="0">
              <a:solidFill>
                <a:schemeClr val="accent5"/>
              </a:solidFill>
            </a:endParaRPr>
          </a:p>
        </p:txBody>
      </p:sp>
      <p:pic>
        <p:nvPicPr>
          <p:cNvPr id="19459" name="Picture 3" descr="http://www.thedigeratilife.com/images/babystroller.jpg"/>
          <p:cNvPicPr>
            <a:picLocks noChangeAspect="1" noChangeArrowheads="1"/>
          </p:cNvPicPr>
          <p:nvPr/>
        </p:nvPicPr>
        <p:blipFill>
          <a:blip r:embed="rId3"/>
          <a:srcRect/>
          <a:stretch>
            <a:fillRect/>
          </a:stretch>
        </p:blipFill>
        <p:spPr bwMode="auto">
          <a:xfrm>
            <a:off x="-228600" y="4114800"/>
            <a:ext cx="4572000" cy="3038475"/>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Microsoft’s Approach</a:t>
            </a:r>
            <a:endParaRPr lang="en-US" dirty="0"/>
          </a:p>
        </p:txBody>
      </p:sp>
      <p:graphicFrame>
        <p:nvGraphicFramePr>
          <p:cNvPr id="4" name="Content Placeholder 3"/>
          <p:cNvGraphicFramePr>
            <a:graphicFrameLocks noGrp="1"/>
          </p:cNvGraphicFramePr>
          <p:nvPr>
            <p:ph idx="1"/>
          </p:nvPr>
        </p:nvGraphicFramePr>
        <p:xfrm>
          <a:off x="457200" y="1219200"/>
          <a:ext cx="7467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76F32EC1-ECC7-4D47-A34E-38B198D65B2A}"/>
                                            </p:graphicEl>
                                          </p:spTgt>
                                        </p:tgtEl>
                                        <p:attrNameLst>
                                          <p:attrName>style.visibility</p:attrName>
                                        </p:attrNameLst>
                                      </p:cBhvr>
                                      <p:to>
                                        <p:strVal val="visible"/>
                                      </p:to>
                                    </p:set>
                                    <p:animEffect transition="in" filter="fade">
                                      <p:cBhvr>
                                        <p:cTn id="7" dur="500"/>
                                        <p:tgtEl>
                                          <p:spTgt spid="4">
                                            <p:graphicEl>
                                              <a:dgm id="{76F32EC1-ECC7-4D47-A34E-38B198D65B2A}"/>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7B20E970-B4ED-458C-A664-59541F812A44}"/>
                                            </p:graphicEl>
                                          </p:spTgt>
                                        </p:tgtEl>
                                        <p:attrNameLst>
                                          <p:attrName>style.visibility</p:attrName>
                                        </p:attrNameLst>
                                      </p:cBhvr>
                                      <p:to>
                                        <p:strVal val="visible"/>
                                      </p:to>
                                    </p:set>
                                    <p:animEffect transition="in" filter="fade">
                                      <p:cBhvr>
                                        <p:cTn id="11" dur="500"/>
                                        <p:tgtEl>
                                          <p:spTgt spid="4">
                                            <p:graphicEl>
                                              <a:dgm id="{7B20E970-B4ED-458C-A664-59541F812A44}"/>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D510328D-2BFB-4DDA-8B1C-4042C7121024}"/>
                                            </p:graphicEl>
                                          </p:spTgt>
                                        </p:tgtEl>
                                        <p:attrNameLst>
                                          <p:attrName>style.visibility</p:attrName>
                                        </p:attrNameLst>
                                      </p:cBhvr>
                                      <p:to>
                                        <p:strVal val="visible"/>
                                      </p:to>
                                    </p:set>
                                    <p:animEffect transition="in" filter="fade">
                                      <p:cBhvr>
                                        <p:cTn id="15" dur="500"/>
                                        <p:tgtEl>
                                          <p:spTgt spid="4">
                                            <p:graphicEl>
                                              <a:dgm id="{D510328D-2BFB-4DDA-8B1C-4042C7121024}"/>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1A93E544-0A7A-4072-94AC-F76BA8258856}"/>
                                            </p:graphicEl>
                                          </p:spTgt>
                                        </p:tgtEl>
                                        <p:attrNameLst>
                                          <p:attrName>style.visibility</p:attrName>
                                        </p:attrNameLst>
                                      </p:cBhvr>
                                      <p:to>
                                        <p:strVal val="visible"/>
                                      </p:to>
                                    </p:set>
                                    <p:animEffect transition="in" filter="fade">
                                      <p:cBhvr>
                                        <p:cTn id="19" dur="500"/>
                                        <p:tgtEl>
                                          <p:spTgt spid="4">
                                            <p:graphicEl>
                                              <a:dgm id="{1A93E544-0A7A-4072-94AC-F76BA8258856}"/>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EF3B9A2C-19D2-417E-9BFC-30762B30F12C}"/>
                                            </p:graphicEl>
                                          </p:spTgt>
                                        </p:tgtEl>
                                        <p:attrNameLst>
                                          <p:attrName>style.visibility</p:attrName>
                                        </p:attrNameLst>
                                      </p:cBhvr>
                                      <p:to>
                                        <p:strVal val="visible"/>
                                      </p:to>
                                    </p:set>
                                    <p:animEffect transition="in" filter="fade">
                                      <p:cBhvr>
                                        <p:cTn id="23" dur="500"/>
                                        <p:tgtEl>
                                          <p:spTgt spid="4">
                                            <p:graphicEl>
                                              <a:dgm id="{EF3B9A2C-19D2-417E-9BFC-30762B30F12C}"/>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graphicEl>
                                              <a:dgm id="{234C2E68-E785-4E20-A3DD-AAD74C26961C}"/>
                                            </p:graphicEl>
                                          </p:spTgt>
                                        </p:tgtEl>
                                        <p:attrNameLst>
                                          <p:attrName>style.visibility</p:attrName>
                                        </p:attrNameLst>
                                      </p:cBhvr>
                                      <p:to>
                                        <p:strVal val="visible"/>
                                      </p:to>
                                    </p:set>
                                    <p:animEffect transition="in" filter="fade">
                                      <p:cBhvr>
                                        <p:cTn id="27" dur="500"/>
                                        <p:tgtEl>
                                          <p:spTgt spid="4">
                                            <p:graphicEl>
                                              <a:dgm id="{234C2E68-E785-4E20-A3DD-AAD74C26961C}"/>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graphicEl>
                                              <a:dgm id="{3EDB3103-FAB1-49B7-9191-27016ADAC27B}"/>
                                            </p:graphicEl>
                                          </p:spTgt>
                                        </p:tgtEl>
                                        <p:attrNameLst>
                                          <p:attrName>style.visibility</p:attrName>
                                        </p:attrNameLst>
                                      </p:cBhvr>
                                      <p:to>
                                        <p:strVal val="visible"/>
                                      </p:to>
                                    </p:set>
                                    <p:animEffect transition="in" filter="fade">
                                      <p:cBhvr>
                                        <p:cTn id="31" dur="500"/>
                                        <p:tgtEl>
                                          <p:spTgt spid="4">
                                            <p:graphicEl>
                                              <a:dgm id="{3EDB3103-FAB1-49B7-9191-27016ADAC27B}"/>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graphicEl>
                                              <a:dgm id="{62561656-22E8-4B47-A48E-75C84267BE1C}"/>
                                            </p:graphicEl>
                                          </p:spTgt>
                                        </p:tgtEl>
                                        <p:attrNameLst>
                                          <p:attrName>style.visibility</p:attrName>
                                        </p:attrNameLst>
                                      </p:cBhvr>
                                      <p:to>
                                        <p:strVal val="visible"/>
                                      </p:to>
                                    </p:set>
                                    <p:animEffect transition="in" filter="fade">
                                      <p:cBhvr>
                                        <p:cTn id="35" dur="500"/>
                                        <p:tgtEl>
                                          <p:spTgt spid="4">
                                            <p:graphicEl>
                                              <a:dgm id="{62561656-22E8-4B47-A48E-75C84267BE1C}"/>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graphicEl>
                                              <a:dgm id="{4366589D-F324-4776-932D-299487C38897}"/>
                                            </p:graphicEl>
                                          </p:spTgt>
                                        </p:tgtEl>
                                        <p:attrNameLst>
                                          <p:attrName>style.visibility</p:attrName>
                                        </p:attrNameLst>
                                      </p:cBhvr>
                                      <p:to>
                                        <p:strVal val="visible"/>
                                      </p:to>
                                    </p:set>
                                    <p:animEffect transition="in" filter="fade">
                                      <p:cBhvr>
                                        <p:cTn id="39" dur="500"/>
                                        <p:tgtEl>
                                          <p:spTgt spid="4">
                                            <p:graphicEl>
                                              <a:dgm id="{4366589D-F324-4776-932D-299487C38897}"/>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graphicEl>
                                              <a:dgm id="{2DFEA6D1-2F5A-46FB-80CE-26578A006A06}"/>
                                            </p:graphicEl>
                                          </p:spTgt>
                                        </p:tgtEl>
                                        <p:attrNameLst>
                                          <p:attrName>style.visibility</p:attrName>
                                        </p:attrNameLst>
                                      </p:cBhvr>
                                      <p:to>
                                        <p:strVal val="visible"/>
                                      </p:to>
                                    </p:set>
                                    <p:animEffect transition="in" filter="fade">
                                      <p:cBhvr>
                                        <p:cTn id="43" dur="500"/>
                                        <p:tgtEl>
                                          <p:spTgt spid="4">
                                            <p:graphicEl>
                                              <a:dgm id="{2DFEA6D1-2F5A-46FB-80CE-26578A006A06}"/>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graphicEl>
                                              <a:dgm id="{CA766DEC-5FC9-4EB6-A666-C03E66037D10}"/>
                                            </p:graphicEl>
                                          </p:spTgt>
                                        </p:tgtEl>
                                        <p:attrNameLst>
                                          <p:attrName>style.visibility</p:attrName>
                                        </p:attrNameLst>
                                      </p:cBhvr>
                                      <p:to>
                                        <p:strVal val="visible"/>
                                      </p:to>
                                    </p:set>
                                    <p:animEffect transition="in" filter="fade">
                                      <p:cBhvr>
                                        <p:cTn id="47" dur="500"/>
                                        <p:tgtEl>
                                          <p:spTgt spid="4">
                                            <p:graphicEl>
                                              <a:dgm id="{CA766DEC-5FC9-4EB6-A666-C03E66037D10}"/>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
                                            <p:graphicEl>
                                              <a:dgm id="{2BF28499-5FF0-4FD3-AC8A-AA486F610C93}"/>
                                            </p:graphicEl>
                                          </p:spTgt>
                                        </p:tgtEl>
                                        <p:attrNameLst>
                                          <p:attrName>style.visibility</p:attrName>
                                        </p:attrNameLst>
                                      </p:cBhvr>
                                      <p:to>
                                        <p:strVal val="visible"/>
                                      </p:to>
                                    </p:set>
                                    <p:animEffect transition="in" filter="fade">
                                      <p:cBhvr>
                                        <p:cTn id="51" dur="500"/>
                                        <p:tgtEl>
                                          <p:spTgt spid="4">
                                            <p:graphicEl>
                                              <a:dgm id="{2BF28499-5FF0-4FD3-AC8A-AA486F610C9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81000" y="230188"/>
            <a:ext cx="8382000" cy="1107996"/>
          </a:xfrm>
        </p:spPr>
        <p:txBody>
          <a:bodyPr>
            <a:normAutofit fontScale="90000"/>
          </a:bodyPr>
          <a:lstStyle/>
          <a:p>
            <a:r>
              <a:rPr smtClean="0"/>
              <a:t>Visual Studio Team System</a:t>
            </a:r>
            <a:br>
              <a:rPr smtClean="0"/>
            </a:br>
            <a:r>
              <a:rPr sz="3200" smtClean="0">
                <a:solidFill>
                  <a:schemeClr val="accent5"/>
                </a:solidFill>
              </a:rPr>
              <a:t>Application Lifecycle Management (ALM) Solution</a:t>
            </a:r>
            <a:endParaRPr lang="en-US" dirty="0">
              <a:solidFill>
                <a:schemeClr val="accent5"/>
              </a:solidFill>
            </a:endParaRPr>
          </a:p>
        </p:txBody>
      </p:sp>
      <p:pic>
        <p:nvPicPr>
          <p:cNvPr id="5" name="Content Placeholder 4" descr="vsts_diagram2.png"/>
          <p:cNvPicPr>
            <a:picLocks noGrp="1" noChangeAspect="1"/>
          </p:cNvPicPr>
          <p:nvPr>
            <p:ph idx="1"/>
          </p:nvPr>
        </p:nvPicPr>
        <p:blipFill>
          <a:blip r:embed="rId3"/>
          <a:stretch>
            <a:fillRect/>
          </a:stretch>
        </p:blipFill>
        <p:spPr>
          <a:xfrm>
            <a:off x="990600" y="2133600"/>
            <a:ext cx="7130218" cy="4038600"/>
          </a:xfrm>
        </p:spPr>
      </p:pic>
      <p:pic>
        <p:nvPicPr>
          <p:cNvPr id="4" name="Content Placeholder 4" descr="vsts_diagram2.png"/>
          <p:cNvPicPr>
            <a:picLocks noChangeAspect="1"/>
          </p:cNvPicPr>
          <p:nvPr/>
        </p:nvPicPr>
        <p:blipFill>
          <a:blip r:embed="rId4"/>
          <a:stretch>
            <a:fillRect/>
          </a:stretch>
        </p:blipFill>
        <p:spPr bwMode="auto">
          <a:xfrm>
            <a:off x="990600" y="2133600"/>
            <a:ext cx="7130218" cy="4038600"/>
          </a:xfrm>
          <a:prstGeom prst="rect">
            <a:avLst/>
          </a:prstGeom>
          <a:noFill/>
          <a:ln w="9525">
            <a:noFill/>
            <a:miter lim="800000"/>
            <a:headEnd/>
            <a:tailEnd/>
          </a:ln>
          <a:effectLst/>
        </p:spPr>
      </p:pic>
      <p:pic>
        <p:nvPicPr>
          <p:cNvPr id="6" name="Content Placeholder 4" descr="vsts_diagram2.png"/>
          <p:cNvPicPr>
            <a:picLocks noChangeAspect="1"/>
          </p:cNvPicPr>
          <p:nvPr/>
        </p:nvPicPr>
        <p:blipFill>
          <a:blip r:embed="rId5"/>
          <a:stretch>
            <a:fillRect/>
          </a:stretch>
        </p:blipFill>
        <p:spPr bwMode="auto">
          <a:xfrm>
            <a:off x="990600" y="2133600"/>
            <a:ext cx="7130218" cy="4038600"/>
          </a:xfrm>
          <a:prstGeom prst="rect">
            <a:avLst/>
          </a:prstGeom>
          <a:noFill/>
          <a:ln w="9525">
            <a:noFill/>
            <a:miter lim="800000"/>
            <a:headEnd/>
            <a:tailEnd/>
          </a:ln>
          <a:effectLst/>
        </p:spPr>
      </p:pic>
      <p:pic>
        <p:nvPicPr>
          <p:cNvPr id="7" name="Content Placeholder 4" descr="vsts_diagram2.png"/>
          <p:cNvPicPr>
            <a:picLocks noChangeAspect="1"/>
          </p:cNvPicPr>
          <p:nvPr/>
        </p:nvPicPr>
        <p:blipFill>
          <a:blip r:embed="rId6"/>
          <a:stretch>
            <a:fillRect/>
          </a:stretch>
        </p:blipFill>
        <p:spPr bwMode="auto">
          <a:xfrm>
            <a:off x="990600" y="2133600"/>
            <a:ext cx="7130218" cy="4038600"/>
          </a:xfrm>
          <a:prstGeom prst="rect">
            <a:avLst/>
          </a:prstGeom>
          <a:noFill/>
          <a:ln w="9525">
            <a:noFill/>
            <a:miter lim="800000"/>
            <a:headEnd/>
            <a:tailEnd/>
          </a:ln>
          <a:effectLst/>
        </p:spPr>
      </p:pic>
      <p:pic>
        <p:nvPicPr>
          <p:cNvPr id="8" name="Content Placeholder 4" descr="vsts_diagram2.png"/>
          <p:cNvPicPr>
            <a:picLocks noChangeAspect="1"/>
          </p:cNvPicPr>
          <p:nvPr/>
        </p:nvPicPr>
        <p:blipFill>
          <a:blip r:embed="rId7"/>
          <a:stretch>
            <a:fillRect/>
          </a:stretch>
        </p:blipFill>
        <p:spPr bwMode="auto">
          <a:xfrm>
            <a:off x="990600" y="2133600"/>
            <a:ext cx="7130218" cy="4038600"/>
          </a:xfrm>
          <a:prstGeom prst="rect">
            <a:avLst/>
          </a:prstGeom>
          <a:noFill/>
          <a:ln w="9525">
            <a:noFill/>
            <a:miter lim="800000"/>
            <a:headEnd/>
            <a:tailEnd/>
          </a:ln>
          <a:effectLst/>
        </p:spPr>
      </p:pic>
      <p:pic>
        <p:nvPicPr>
          <p:cNvPr id="10" name="Content Placeholder 4" descr="vsts_diagram2.png"/>
          <p:cNvPicPr>
            <a:picLocks noChangeAspect="1"/>
          </p:cNvPicPr>
          <p:nvPr/>
        </p:nvPicPr>
        <p:blipFill>
          <a:blip r:embed="rId8"/>
          <a:stretch>
            <a:fillRect/>
          </a:stretch>
        </p:blipFill>
        <p:spPr bwMode="auto">
          <a:xfrm>
            <a:off x="990600" y="2133600"/>
            <a:ext cx="7130218" cy="4038600"/>
          </a:xfrm>
          <a:prstGeom prst="rect">
            <a:avLst/>
          </a:prstGeom>
          <a:noFill/>
          <a:ln w="9525">
            <a:noFill/>
            <a:miter lim="800000"/>
            <a:headEnd/>
            <a:tailEnd/>
          </a:ln>
          <a:effectLst/>
        </p:spPr>
      </p:pic>
      <p:pic>
        <p:nvPicPr>
          <p:cNvPr id="11" name="Content Placeholder 4" descr="vsts_diagram2.png"/>
          <p:cNvPicPr>
            <a:picLocks noChangeAspect="1"/>
          </p:cNvPicPr>
          <p:nvPr/>
        </p:nvPicPr>
        <p:blipFill>
          <a:blip r:embed="rId9"/>
          <a:stretch>
            <a:fillRect/>
          </a:stretch>
        </p:blipFill>
        <p:spPr bwMode="auto">
          <a:xfrm>
            <a:off x="990600" y="2133600"/>
            <a:ext cx="7130218" cy="4038600"/>
          </a:xfrm>
          <a:prstGeom prst="rect">
            <a:avLst/>
          </a:prstGeom>
          <a:noFill/>
          <a:ln w="9525">
            <a:noFill/>
            <a:miter lim="800000"/>
            <a:headEnd/>
            <a:tailEnd/>
          </a:ln>
          <a:effectLst/>
        </p:spPr>
      </p:pic>
      <p:pic>
        <p:nvPicPr>
          <p:cNvPr id="12" name="Content Placeholder 4" descr="vsts_diagram2.png"/>
          <p:cNvPicPr>
            <a:picLocks noChangeAspect="1"/>
          </p:cNvPicPr>
          <p:nvPr/>
        </p:nvPicPr>
        <p:blipFill>
          <a:blip r:embed="rId10"/>
          <a:stretch>
            <a:fillRect/>
          </a:stretch>
        </p:blipFill>
        <p:spPr bwMode="auto">
          <a:xfrm>
            <a:off x="990600" y="2133600"/>
            <a:ext cx="7130218" cy="4038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xit" presetSubtype="0" fill="hold" nodeType="after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xit" presetSubtype="0" fill="hold" nodeType="after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10" presetClass="exit" presetSubtype="0" fill="hold" nodeType="after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0"/>
                            </p:stCondLst>
                            <p:childTnLst>
                              <p:par>
                                <p:cTn id="45" presetID="10" presetClass="exit" presetSubtype="0" fill="hold" nodeType="after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6000"/>
                            </p:stCondLst>
                            <p:childTnLst>
                              <p:par>
                                <p:cTn id="53" presetID="10" presetClass="exit" presetSubtype="0" fill="hold" nodeType="after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81" descr="bluebox4"/>
          <p:cNvPicPr>
            <a:picLocks noChangeAspect="1" noChangeArrowheads="1"/>
          </p:cNvPicPr>
          <p:nvPr/>
        </p:nvPicPr>
        <p:blipFill>
          <a:blip r:embed="rId3"/>
          <a:srcRect/>
          <a:stretch>
            <a:fillRect/>
          </a:stretch>
        </p:blipFill>
        <p:spPr bwMode="auto">
          <a:xfrm>
            <a:off x="457200" y="5105400"/>
            <a:ext cx="8686800" cy="1752600"/>
          </a:xfrm>
          <a:prstGeom prst="rect">
            <a:avLst/>
          </a:prstGeom>
          <a:noFill/>
          <a:ln w="9525">
            <a:noFill/>
            <a:miter lim="800000"/>
            <a:headEnd/>
            <a:tailEnd/>
          </a:ln>
        </p:spPr>
      </p:pic>
      <p:pic>
        <p:nvPicPr>
          <p:cNvPr id="77827" name="Picture 69" descr="lightbluebox"/>
          <p:cNvPicPr>
            <a:picLocks noChangeAspect="1" noChangeArrowheads="1"/>
          </p:cNvPicPr>
          <p:nvPr/>
        </p:nvPicPr>
        <p:blipFill>
          <a:blip r:embed="rId4"/>
          <a:srcRect/>
          <a:stretch>
            <a:fillRect/>
          </a:stretch>
        </p:blipFill>
        <p:spPr bwMode="auto">
          <a:xfrm>
            <a:off x="7850188" y="885825"/>
            <a:ext cx="1141412" cy="4264025"/>
          </a:xfrm>
          <a:prstGeom prst="rect">
            <a:avLst/>
          </a:prstGeom>
          <a:noFill/>
          <a:ln w="9525">
            <a:noFill/>
            <a:miter lim="800000"/>
            <a:headEnd/>
            <a:tailEnd/>
          </a:ln>
        </p:spPr>
      </p:pic>
      <p:pic>
        <p:nvPicPr>
          <p:cNvPr id="77828" name="Picture 68" descr="lightbluebox"/>
          <p:cNvPicPr>
            <a:picLocks noChangeAspect="1" noChangeArrowheads="1"/>
          </p:cNvPicPr>
          <p:nvPr/>
        </p:nvPicPr>
        <p:blipFill>
          <a:blip r:embed="rId4"/>
          <a:srcRect/>
          <a:stretch>
            <a:fillRect/>
          </a:stretch>
        </p:blipFill>
        <p:spPr bwMode="auto">
          <a:xfrm>
            <a:off x="639763" y="841375"/>
            <a:ext cx="1141412" cy="4264025"/>
          </a:xfrm>
          <a:prstGeom prst="rect">
            <a:avLst/>
          </a:prstGeom>
          <a:noFill/>
          <a:ln w="9525">
            <a:noFill/>
            <a:miter lim="800000"/>
            <a:headEnd/>
            <a:tailEnd/>
          </a:ln>
        </p:spPr>
      </p:pic>
      <p:pic>
        <p:nvPicPr>
          <p:cNvPr id="77829" name="Picture 61" descr="6-00208_Rectngl-H_DrkBl"/>
          <p:cNvPicPr>
            <a:picLocks noChangeAspect="1" noChangeArrowheads="1"/>
          </p:cNvPicPr>
          <p:nvPr/>
        </p:nvPicPr>
        <p:blipFill>
          <a:blip r:embed="rId5"/>
          <a:srcRect/>
          <a:stretch>
            <a:fillRect/>
          </a:stretch>
        </p:blipFill>
        <p:spPr bwMode="auto">
          <a:xfrm>
            <a:off x="1371600" y="325438"/>
            <a:ext cx="6854825" cy="5340350"/>
          </a:xfrm>
          <a:prstGeom prst="rect">
            <a:avLst/>
          </a:prstGeom>
          <a:noFill/>
          <a:ln w="9525">
            <a:noFill/>
            <a:miter lim="800000"/>
            <a:headEnd/>
            <a:tailEnd/>
          </a:ln>
        </p:spPr>
      </p:pic>
      <p:pic>
        <p:nvPicPr>
          <p:cNvPr id="77830" name="Picture 67" descr="6-00208_Rectngl-H_DrkBl"/>
          <p:cNvPicPr>
            <a:picLocks noChangeAspect="1" noChangeArrowheads="1"/>
          </p:cNvPicPr>
          <p:nvPr/>
        </p:nvPicPr>
        <p:blipFill>
          <a:blip r:embed="rId6" cstate="screen"/>
          <a:srcRect/>
          <a:stretch>
            <a:fillRect/>
          </a:stretch>
        </p:blipFill>
        <p:spPr bwMode="auto">
          <a:xfrm>
            <a:off x="4706938" y="4995863"/>
            <a:ext cx="1524000" cy="311150"/>
          </a:xfrm>
          <a:prstGeom prst="rect">
            <a:avLst/>
          </a:prstGeom>
          <a:noFill/>
          <a:ln w="9525">
            <a:noFill/>
            <a:miter lim="800000"/>
            <a:headEnd/>
            <a:tailEnd/>
          </a:ln>
        </p:spPr>
      </p:pic>
      <p:pic>
        <p:nvPicPr>
          <p:cNvPr id="77831" name="Picture 2" descr="6-00208_Rectngl-H_Ylw"/>
          <p:cNvPicPr>
            <a:picLocks noChangeAspect="1" noChangeArrowheads="1"/>
          </p:cNvPicPr>
          <p:nvPr/>
        </p:nvPicPr>
        <p:blipFill>
          <a:blip r:embed="rId7"/>
          <a:srcRect/>
          <a:stretch>
            <a:fillRect/>
          </a:stretch>
        </p:blipFill>
        <p:spPr bwMode="auto">
          <a:xfrm>
            <a:off x="152400" y="762000"/>
            <a:ext cx="609600" cy="6051550"/>
          </a:xfrm>
          <a:prstGeom prst="rect">
            <a:avLst/>
          </a:prstGeom>
          <a:noFill/>
          <a:ln w="9525">
            <a:noFill/>
            <a:miter lim="800000"/>
            <a:headEnd/>
            <a:tailEnd/>
          </a:ln>
        </p:spPr>
      </p:pic>
      <p:sp>
        <p:nvSpPr>
          <p:cNvPr id="364547" name="Rectangle 3"/>
          <p:cNvSpPr>
            <a:spLocks noGrp="1" noChangeArrowheads="1"/>
          </p:cNvSpPr>
          <p:nvPr>
            <p:ph type="title"/>
          </p:nvPr>
        </p:nvSpPr>
        <p:spPr>
          <a:xfrm>
            <a:off x="457200" y="-76200"/>
            <a:ext cx="8229600" cy="1143000"/>
          </a:xfrm>
        </p:spPr>
        <p:txBody>
          <a:bodyPr/>
          <a:lstStyle/>
          <a:p>
            <a:pPr eaLnBrk="1" hangingPunct="1">
              <a:defRPr/>
            </a:pPr>
            <a:r>
              <a:rPr lang="en-US" dirty="0" smtClean="0"/>
              <a:t>Visual Studio Team System</a:t>
            </a:r>
          </a:p>
        </p:txBody>
      </p:sp>
      <p:sp>
        <p:nvSpPr>
          <p:cNvPr id="364548" name="Rectangle 4"/>
          <p:cNvSpPr>
            <a:spLocks noChangeArrowheads="1"/>
          </p:cNvSpPr>
          <p:nvPr/>
        </p:nvSpPr>
        <p:spPr bwMode="auto">
          <a:xfrm>
            <a:off x="1768475" y="1069975"/>
            <a:ext cx="6091238" cy="3873500"/>
          </a:xfrm>
          <a:prstGeom prst="rect">
            <a:avLst/>
          </a:prstGeom>
          <a:noFill/>
          <a:ln w="12700" algn="ctr">
            <a:noFill/>
            <a:miter lim="800000"/>
            <a:headEnd/>
            <a:tailEnd/>
          </a:ln>
          <a:effectLst/>
        </p:spPr>
        <p:txBody>
          <a:bodyPr anchor="ctr"/>
          <a:lstStyle/>
          <a:p>
            <a:pPr algn="ctr">
              <a:lnSpc>
                <a:spcPct val="90000"/>
              </a:lnSpc>
              <a:spcBef>
                <a:spcPct val="30000"/>
              </a:spcBef>
              <a:defRPr/>
            </a:pPr>
            <a:endParaRPr lang="en-US" dirty="0">
              <a:solidFill>
                <a:schemeClr val="bg1"/>
              </a:solidFill>
              <a:effectLst>
                <a:outerShdw blurRad="38100" dist="38100" dir="2700000" algn="tl">
                  <a:srgbClr val="000000"/>
                </a:outerShdw>
              </a:effectLst>
              <a:latin typeface="Segoe Semibold"/>
            </a:endParaRPr>
          </a:p>
        </p:txBody>
      </p:sp>
      <p:sp>
        <p:nvSpPr>
          <p:cNvPr id="364549" name="Text Box 5"/>
          <p:cNvSpPr txBox="1">
            <a:spLocks noChangeArrowheads="1"/>
          </p:cNvSpPr>
          <p:nvPr/>
        </p:nvSpPr>
        <p:spPr bwMode="auto">
          <a:xfrm>
            <a:off x="3009900" y="1085850"/>
            <a:ext cx="3581400" cy="420688"/>
          </a:xfrm>
          <a:prstGeom prst="rect">
            <a:avLst/>
          </a:prstGeom>
          <a:noFill/>
          <a:ln w="12700" algn="ctr">
            <a:noFill/>
            <a:miter lim="800000"/>
            <a:headEnd/>
            <a:tailEnd/>
          </a:ln>
          <a:effectLst/>
        </p:spPr>
        <p:txBody>
          <a:bodyPr wrap="none">
            <a:spAutoFit/>
          </a:bodyPr>
          <a:lstStyle/>
          <a:p>
            <a:pPr algn="ctr">
              <a:lnSpc>
                <a:spcPct val="90000"/>
              </a:lnSpc>
              <a:spcBef>
                <a:spcPct val="30000"/>
              </a:spcBef>
              <a:defRPr/>
            </a:pPr>
            <a:r>
              <a:rPr lang="en-US" sz="2400" dirty="0">
                <a:solidFill>
                  <a:schemeClr val="bg1"/>
                </a:solidFill>
                <a:effectLst>
                  <a:outerShdw blurRad="38100" dist="38100" dir="2700000" algn="tl">
                    <a:srgbClr val="000000"/>
                  </a:outerShdw>
                </a:effectLst>
                <a:latin typeface="Segoe Semibold"/>
              </a:rPr>
              <a:t>Visual Studio Team Suite</a:t>
            </a:r>
          </a:p>
        </p:txBody>
      </p:sp>
      <p:sp>
        <p:nvSpPr>
          <p:cNvPr id="364550" name="Rectangle 6"/>
          <p:cNvSpPr>
            <a:spLocks noChangeArrowheads="1"/>
          </p:cNvSpPr>
          <p:nvPr/>
        </p:nvSpPr>
        <p:spPr bwMode="auto">
          <a:xfrm>
            <a:off x="295275" y="1100138"/>
            <a:ext cx="360363" cy="5391150"/>
          </a:xfrm>
          <a:prstGeom prst="rect">
            <a:avLst/>
          </a:prstGeom>
          <a:noFill/>
          <a:ln w="6350" algn="ctr">
            <a:noFill/>
            <a:miter lim="800000"/>
            <a:headEnd type="none" w="sm" len="sm"/>
            <a:tailEnd type="none" w="sm" len="sm"/>
          </a:ln>
          <a:effectLst/>
        </p:spPr>
        <p:txBody>
          <a:bodyPr wrap="none" anchor="ctr"/>
          <a:lstStyle/>
          <a:p>
            <a:pPr algn="ctr">
              <a:lnSpc>
                <a:spcPct val="90000"/>
              </a:lnSpc>
              <a:spcBef>
                <a:spcPct val="30000"/>
              </a:spcBef>
              <a:defRPr/>
            </a:pPr>
            <a:endParaRPr lang="en-US" dirty="0">
              <a:solidFill>
                <a:schemeClr val="bg1"/>
              </a:solidFill>
              <a:effectLst>
                <a:outerShdw blurRad="38100" dist="38100" dir="2700000" algn="tl">
                  <a:srgbClr val="000000"/>
                </a:outerShdw>
              </a:effectLst>
              <a:latin typeface="Segoe Semibold"/>
            </a:endParaRPr>
          </a:p>
        </p:txBody>
      </p:sp>
      <p:sp>
        <p:nvSpPr>
          <p:cNvPr id="364551" name="Text Box 7"/>
          <p:cNvSpPr txBox="1">
            <a:spLocks noChangeArrowheads="1"/>
          </p:cNvSpPr>
          <p:nvPr/>
        </p:nvSpPr>
        <p:spPr bwMode="auto">
          <a:xfrm rot="16200000">
            <a:off x="-1074659" y="3795553"/>
            <a:ext cx="3070071" cy="341632"/>
          </a:xfrm>
          <a:prstGeom prst="rect">
            <a:avLst/>
          </a:prstGeom>
          <a:noFill/>
          <a:ln w="12700" algn="ctr">
            <a:noFill/>
            <a:miter lim="800000"/>
            <a:headEnd/>
            <a:tailEnd/>
          </a:ln>
          <a:effectLst/>
        </p:spPr>
        <p:txBody>
          <a:bodyPr wrap="none">
            <a:spAutoFit/>
          </a:bodyPr>
          <a:lstStyle/>
          <a:p>
            <a:pPr algn="ctr">
              <a:lnSpc>
                <a:spcPct val="90000"/>
              </a:lnSpc>
              <a:spcBef>
                <a:spcPct val="30000"/>
              </a:spcBef>
              <a:defRPr/>
            </a:pPr>
            <a:r>
              <a:rPr lang="en-US" dirty="0">
                <a:solidFill>
                  <a:schemeClr val="bg1"/>
                </a:solidFill>
                <a:effectLst>
                  <a:outerShdw blurRad="38100" dist="38100" dir="2700000" algn="tl">
                    <a:srgbClr val="000000"/>
                  </a:outerShdw>
                </a:effectLst>
                <a:latin typeface="Segoe Semibold"/>
              </a:rPr>
              <a:t>MSF Process and Guidance</a:t>
            </a:r>
          </a:p>
        </p:txBody>
      </p:sp>
      <p:sp>
        <p:nvSpPr>
          <p:cNvPr id="364552" name="Rectangle 8"/>
          <p:cNvSpPr>
            <a:spLocks noChangeArrowheads="1"/>
          </p:cNvSpPr>
          <p:nvPr/>
        </p:nvSpPr>
        <p:spPr bwMode="auto">
          <a:xfrm>
            <a:off x="7983538" y="1089025"/>
            <a:ext cx="858837" cy="3868738"/>
          </a:xfrm>
          <a:prstGeom prst="rect">
            <a:avLst/>
          </a:prstGeom>
          <a:noFill/>
          <a:ln w="6350" algn="ctr">
            <a:noFill/>
            <a:miter lim="800000"/>
            <a:headEnd type="none" w="sm" len="sm"/>
            <a:tailEnd type="none" w="sm" len="sm"/>
          </a:ln>
          <a:effectLst/>
        </p:spPr>
        <p:txBody>
          <a:bodyPr wrap="none" anchor="ctr"/>
          <a:lstStyle/>
          <a:p>
            <a:pPr algn="ctr">
              <a:lnSpc>
                <a:spcPct val="90000"/>
              </a:lnSpc>
              <a:spcBef>
                <a:spcPct val="30000"/>
              </a:spcBef>
              <a:defRPr/>
            </a:pPr>
            <a:endParaRPr lang="en-US" sz="1400" dirty="0">
              <a:solidFill>
                <a:schemeClr val="bg1"/>
              </a:solidFill>
              <a:effectLst>
                <a:outerShdw blurRad="38100" dist="38100" dir="2700000" algn="tl">
                  <a:srgbClr val="FFFFFF"/>
                </a:outerShdw>
              </a:effectLst>
              <a:latin typeface="Segoe Semibold"/>
              <a:cs typeface="Arial" pitchFamily="34" charset="0"/>
            </a:endParaRPr>
          </a:p>
        </p:txBody>
      </p:sp>
      <p:sp>
        <p:nvSpPr>
          <p:cNvPr id="77838" name="Rectangle 9"/>
          <p:cNvSpPr>
            <a:spLocks noChangeArrowheads="1"/>
          </p:cNvSpPr>
          <p:nvPr/>
        </p:nvSpPr>
        <p:spPr bwMode="auto">
          <a:xfrm>
            <a:off x="812800" y="5367338"/>
            <a:ext cx="8072438" cy="1154112"/>
          </a:xfrm>
          <a:prstGeom prst="rect">
            <a:avLst/>
          </a:prstGeom>
          <a:noFill/>
          <a:ln w="12700" algn="ctr">
            <a:noFill/>
            <a:miter lim="800000"/>
            <a:headEnd/>
            <a:tailEnd/>
          </a:ln>
        </p:spPr>
        <p:txBody>
          <a:bodyPr anchor="ctr"/>
          <a:lstStyle/>
          <a:p>
            <a:pPr algn="ctr"/>
            <a:endParaRPr lang="en-US" dirty="0">
              <a:solidFill>
                <a:schemeClr val="bg1"/>
              </a:solidFill>
            </a:endParaRPr>
          </a:p>
        </p:txBody>
      </p:sp>
      <p:sp>
        <p:nvSpPr>
          <p:cNvPr id="364554" name="Text Box 10"/>
          <p:cNvSpPr txBox="1">
            <a:spLocks noChangeArrowheads="1"/>
          </p:cNvSpPr>
          <p:nvPr/>
        </p:nvSpPr>
        <p:spPr bwMode="auto">
          <a:xfrm>
            <a:off x="1657350" y="5438775"/>
            <a:ext cx="5414963" cy="420688"/>
          </a:xfrm>
          <a:prstGeom prst="rect">
            <a:avLst/>
          </a:prstGeom>
          <a:noFill/>
          <a:ln w="12700" algn="ctr">
            <a:noFill/>
            <a:miter lim="800000"/>
            <a:headEnd/>
            <a:tailEnd/>
          </a:ln>
          <a:effectLst/>
        </p:spPr>
        <p:txBody>
          <a:bodyPr wrap="none">
            <a:spAutoFit/>
          </a:bodyPr>
          <a:lstStyle/>
          <a:p>
            <a:pPr algn="ctr">
              <a:lnSpc>
                <a:spcPct val="90000"/>
              </a:lnSpc>
              <a:spcBef>
                <a:spcPct val="30000"/>
              </a:spcBef>
              <a:defRPr/>
            </a:pPr>
            <a:r>
              <a:rPr lang="en-US" sz="2400" dirty="0">
                <a:solidFill>
                  <a:schemeClr val="bg1"/>
                </a:solidFill>
                <a:effectLst>
                  <a:outerShdw blurRad="38100" dist="38100" dir="2700000" algn="tl">
                    <a:srgbClr val="000000"/>
                  </a:outerShdw>
                </a:effectLst>
                <a:latin typeface="Segoe Semibold"/>
              </a:rPr>
              <a:t>Visual Studio Team Foundation Server</a:t>
            </a:r>
          </a:p>
        </p:txBody>
      </p:sp>
      <p:sp>
        <p:nvSpPr>
          <p:cNvPr id="77840" name="Line 11"/>
          <p:cNvSpPr>
            <a:spLocks noChangeShapeType="1"/>
          </p:cNvSpPr>
          <p:nvPr/>
        </p:nvSpPr>
        <p:spPr bwMode="auto">
          <a:xfrm flipV="1">
            <a:off x="3197225" y="1677988"/>
            <a:ext cx="9525" cy="3140075"/>
          </a:xfrm>
          <a:prstGeom prst="line">
            <a:avLst/>
          </a:prstGeom>
          <a:noFill/>
          <a:ln w="19050">
            <a:solidFill>
              <a:schemeClr val="tx1"/>
            </a:solidFill>
            <a:round/>
            <a:headEnd/>
            <a:tailEnd/>
          </a:ln>
        </p:spPr>
        <p:txBody>
          <a:bodyPr lIns="92075" tIns="46038" rIns="92075" bIns="46038">
            <a:spAutoFit/>
          </a:bodyPr>
          <a:lstStyle/>
          <a:p>
            <a:pPr algn="ctr"/>
            <a:endParaRPr lang="en-US" dirty="0">
              <a:solidFill>
                <a:schemeClr val="bg1"/>
              </a:solidFill>
            </a:endParaRPr>
          </a:p>
        </p:txBody>
      </p:sp>
      <p:sp>
        <p:nvSpPr>
          <p:cNvPr id="77841" name="Line 12"/>
          <p:cNvSpPr>
            <a:spLocks noChangeShapeType="1"/>
          </p:cNvSpPr>
          <p:nvPr/>
        </p:nvSpPr>
        <p:spPr bwMode="auto">
          <a:xfrm flipV="1">
            <a:off x="4737100" y="1677988"/>
            <a:ext cx="9525" cy="3140075"/>
          </a:xfrm>
          <a:prstGeom prst="line">
            <a:avLst/>
          </a:prstGeom>
          <a:noFill/>
          <a:ln w="19050">
            <a:solidFill>
              <a:schemeClr val="tx1"/>
            </a:solidFill>
            <a:round/>
            <a:headEnd/>
            <a:tailEnd/>
          </a:ln>
        </p:spPr>
        <p:txBody>
          <a:bodyPr lIns="92075" tIns="46038" rIns="92075" bIns="46038">
            <a:spAutoFit/>
          </a:bodyPr>
          <a:lstStyle/>
          <a:p>
            <a:pPr algn="ctr"/>
            <a:endParaRPr lang="en-US" dirty="0">
              <a:solidFill>
                <a:schemeClr val="bg1"/>
              </a:solidFill>
            </a:endParaRPr>
          </a:p>
        </p:txBody>
      </p:sp>
      <p:sp>
        <p:nvSpPr>
          <p:cNvPr id="77842" name="Line 13"/>
          <p:cNvSpPr>
            <a:spLocks noChangeShapeType="1"/>
          </p:cNvSpPr>
          <p:nvPr/>
        </p:nvSpPr>
        <p:spPr bwMode="auto">
          <a:xfrm flipV="1">
            <a:off x="6269038" y="1677988"/>
            <a:ext cx="9525" cy="3140075"/>
          </a:xfrm>
          <a:prstGeom prst="line">
            <a:avLst/>
          </a:prstGeom>
          <a:noFill/>
          <a:ln w="19050">
            <a:solidFill>
              <a:schemeClr val="tx1"/>
            </a:solidFill>
            <a:round/>
            <a:headEnd/>
            <a:tailEnd/>
          </a:ln>
        </p:spPr>
        <p:txBody>
          <a:bodyPr lIns="92075" tIns="46038" rIns="92075" bIns="46038">
            <a:spAutoFit/>
          </a:bodyPr>
          <a:lstStyle/>
          <a:p>
            <a:pPr algn="ctr"/>
            <a:endParaRPr lang="en-US" dirty="0">
              <a:solidFill>
                <a:schemeClr val="bg1"/>
              </a:solidFill>
            </a:endParaRPr>
          </a:p>
        </p:txBody>
      </p:sp>
      <p:sp>
        <p:nvSpPr>
          <p:cNvPr id="364558" name="Text Box 14"/>
          <p:cNvSpPr txBox="1">
            <a:spLocks noChangeArrowheads="1"/>
          </p:cNvSpPr>
          <p:nvPr/>
        </p:nvSpPr>
        <p:spPr bwMode="auto">
          <a:xfrm>
            <a:off x="7962900" y="1612900"/>
            <a:ext cx="861133" cy="867930"/>
          </a:xfrm>
          <a:prstGeom prst="rect">
            <a:avLst/>
          </a:prstGeom>
          <a:noFill/>
          <a:ln w="12700" algn="ctr">
            <a:noFill/>
            <a:miter lim="800000"/>
            <a:headEnd/>
            <a:tailEnd/>
          </a:ln>
          <a:effectLst/>
        </p:spPr>
        <p:txBody>
          <a:bodyPr wrap="none">
            <a:spAutoFit/>
          </a:bodyPr>
          <a:lstStyle/>
          <a:p>
            <a:pPr algn="ctr">
              <a:lnSpc>
                <a:spcPct val="90000"/>
              </a:lnSpc>
              <a:spcBef>
                <a:spcPct val="30000"/>
              </a:spcBef>
              <a:defRPr/>
            </a:pPr>
            <a:r>
              <a:rPr lang="en-US" sz="1400" dirty="0">
                <a:solidFill>
                  <a:schemeClr val="bg1"/>
                </a:solidFill>
                <a:effectLst>
                  <a:outerShdw blurRad="38100" dist="38100" dir="2700000" algn="tl">
                    <a:srgbClr val="000000"/>
                  </a:outerShdw>
                </a:effectLst>
                <a:latin typeface="Segoe Semibold"/>
              </a:rPr>
              <a:t>Visual</a:t>
            </a:r>
            <a:br>
              <a:rPr lang="en-US" sz="1400" dirty="0">
                <a:solidFill>
                  <a:schemeClr val="bg1"/>
                </a:solidFill>
                <a:effectLst>
                  <a:outerShdw blurRad="38100" dist="38100" dir="2700000" algn="tl">
                    <a:srgbClr val="000000"/>
                  </a:outerShdw>
                </a:effectLst>
                <a:latin typeface="Segoe Semibold"/>
              </a:rPr>
            </a:br>
            <a:r>
              <a:rPr lang="en-US" sz="1400" dirty="0">
                <a:solidFill>
                  <a:schemeClr val="bg1"/>
                </a:solidFill>
                <a:effectLst>
                  <a:outerShdw blurRad="38100" dist="38100" dir="2700000" algn="tl">
                    <a:srgbClr val="000000"/>
                  </a:outerShdw>
                </a:effectLst>
                <a:latin typeface="Segoe Semibold"/>
              </a:rPr>
              <a:t>Studio</a:t>
            </a:r>
            <a:br>
              <a:rPr lang="en-US" sz="1400" dirty="0">
                <a:solidFill>
                  <a:schemeClr val="bg1"/>
                </a:solidFill>
                <a:effectLst>
                  <a:outerShdw blurRad="38100" dist="38100" dir="2700000" algn="tl">
                    <a:srgbClr val="000000"/>
                  </a:outerShdw>
                </a:effectLst>
                <a:latin typeface="Segoe Semibold"/>
              </a:rPr>
            </a:br>
            <a:r>
              <a:rPr lang="en-US" sz="1400" dirty="0">
                <a:solidFill>
                  <a:schemeClr val="bg1"/>
                </a:solidFill>
                <a:effectLst>
                  <a:outerShdw blurRad="38100" dist="38100" dir="2700000" algn="tl">
                    <a:srgbClr val="000000"/>
                  </a:outerShdw>
                </a:effectLst>
                <a:latin typeface="Segoe Semibold"/>
              </a:rPr>
              <a:t>Industry</a:t>
            </a:r>
            <a:br>
              <a:rPr lang="en-US" sz="1400" dirty="0">
                <a:solidFill>
                  <a:schemeClr val="bg1"/>
                </a:solidFill>
                <a:effectLst>
                  <a:outerShdw blurRad="38100" dist="38100" dir="2700000" algn="tl">
                    <a:srgbClr val="000000"/>
                  </a:outerShdw>
                </a:effectLst>
                <a:latin typeface="Segoe Semibold"/>
              </a:rPr>
            </a:br>
            <a:r>
              <a:rPr lang="en-US" sz="1400" dirty="0">
                <a:solidFill>
                  <a:schemeClr val="bg1"/>
                </a:solidFill>
                <a:effectLst>
                  <a:outerShdw blurRad="38100" dist="38100" dir="2700000" algn="tl">
                    <a:srgbClr val="000000"/>
                  </a:outerShdw>
                </a:effectLst>
                <a:latin typeface="Segoe Semibold"/>
              </a:rPr>
              <a:t>Partners</a:t>
            </a:r>
          </a:p>
        </p:txBody>
      </p:sp>
      <p:sp>
        <p:nvSpPr>
          <p:cNvPr id="364559" name="Text Box 15"/>
          <p:cNvSpPr txBox="1">
            <a:spLocks noChangeArrowheads="1"/>
          </p:cNvSpPr>
          <p:nvPr/>
        </p:nvSpPr>
        <p:spPr bwMode="auto">
          <a:xfrm>
            <a:off x="1951038" y="1446213"/>
            <a:ext cx="1096962" cy="533400"/>
          </a:xfrm>
          <a:prstGeom prst="rect">
            <a:avLst/>
          </a:prstGeom>
          <a:noFill/>
          <a:ln w="12700">
            <a:noFill/>
            <a:miter lim="800000"/>
            <a:headEnd/>
            <a:tailEnd/>
          </a:ln>
          <a:effectLst/>
        </p:spPr>
        <p:txBody>
          <a:bodyPr wrap="none">
            <a:spAutoFit/>
          </a:bodyPr>
          <a:lstStyle/>
          <a:p>
            <a:pPr algn="ctr">
              <a:lnSpc>
                <a:spcPct val="90000"/>
              </a:lnSpc>
              <a:spcBef>
                <a:spcPct val="30000"/>
              </a:spcBef>
              <a:defRPr/>
            </a:pPr>
            <a:r>
              <a:rPr lang="en-US" sz="1600" dirty="0">
                <a:solidFill>
                  <a:schemeClr val="bg1"/>
                </a:solidFill>
                <a:effectLst>
                  <a:outerShdw blurRad="38100" dist="38100" dir="2700000" algn="tl">
                    <a:srgbClr val="000000"/>
                  </a:outerShdw>
                </a:effectLst>
                <a:latin typeface="Segoe Semibold"/>
              </a:rPr>
              <a:t>Software</a:t>
            </a:r>
            <a:br>
              <a:rPr lang="en-US" sz="1600" dirty="0">
                <a:solidFill>
                  <a:schemeClr val="bg1"/>
                </a:solidFill>
                <a:effectLst>
                  <a:outerShdw blurRad="38100" dist="38100" dir="2700000" algn="tl">
                    <a:srgbClr val="000000"/>
                  </a:outerShdw>
                </a:effectLst>
                <a:latin typeface="Segoe Semibold"/>
              </a:rPr>
            </a:br>
            <a:r>
              <a:rPr lang="en-US" sz="1600" dirty="0">
                <a:solidFill>
                  <a:schemeClr val="bg1"/>
                </a:solidFill>
                <a:effectLst>
                  <a:outerShdw blurRad="38100" dist="38100" dir="2700000" algn="tl">
                    <a:srgbClr val="000000"/>
                  </a:outerShdw>
                </a:effectLst>
                <a:latin typeface="Segoe Semibold"/>
              </a:rPr>
              <a:t>Architects</a:t>
            </a:r>
          </a:p>
        </p:txBody>
      </p:sp>
      <p:sp>
        <p:nvSpPr>
          <p:cNvPr id="364560" name="Text Box 16"/>
          <p:cNvSpPr txBox="1">
            <a:spLocks noChangeArrowheads="1"/>
          </p:cNvSpPr>
          <p:nvPr/>
        </p:nvSpPr>
        <p:spPr bwMode="auto">
          <a:xfrm>
            <a:off x="3378200" y="1446213"/>
            <a:ext cx="1220206" cy="535531"/>
          </a:xfrm>
          <a:prstGeom prst="rect">
            <a:avLst/>
          </a:prstGeom>
          <a:noFill/>
          <a:ln w="12700">
            <a:noFill/>
            <a:miter lim="800000"/>
            <a:headEnd/>
            <a:tailEnd/>
          </a:ln>
          <a:effectLst/>
        </p:spPr>
        <p:txBody>
          <a:bodyPr wrap="none">
            <a:spAutoFit/>
          </a:bodyPr>
          <a:lstStyle/>
          <a:p>
            <a:pPr algn="ctr">
              <a:lnSpc>
                <a:spcPct val="90000"/>
              </a:lnSpc>
              <a:spcBef>
                <a:spcPct val="30000"/>
              </a:spcBef>
              <a:defRPr/>
            </a:pPr>
            <a:r>
              <a:rPr lang="en-US" sz="1600" dirty="0">
                <a:solidFill>
                  <a:schemeClr val="bg1"/>
                </a:solidFill>
                <a:effectLst>
                  <a:outerShdw blurRad="38100" dist="38100" dir="2700000" algn="tl">
                    <a:srgbClr val="000000"/>
                  </a:outerShdw>
                </a:effectLst>
                <a:latin typeface="Segoe Semibold"/>
              </a:rPr>
              <a:t>Software</a:t>
            </a:r>
            <a:br>
              <a:rPr lang="en-US" sz="1600" dirty="0">
                <a:solidFill>
                  <a:schemeClr val="bg1"/>
                </a:solidFill>
                <a:effectLst>
                  <a:outerShdw blurRad="38100" dist="38100" dir="2700000" algn="tl">
                    <a:srgbClr val="000000"/>
                  </a:outerShdw>
                </a:effectLst>
                <a:latin typeface="Segoe Semibold"/>
              </a:rPr>
            </a:br>
            <a:r>
              <a:rPr lang="en-US" sz="1600" dirty="0">
                <a:solidFill>
                  <a:schemeClr val="bg1"/>
                </a:solidFill>
                <a:effectLst>
                  <a:outerShdw blurRad="38100" dist="38100" dir="2700000" algn="tl">
                    <a:srgbClr val="000000"/>
                  </a:outerShdw>
                </a:effectLst>
                <a:latin typeface="Segoe Semibold"/>
              </a:rPr>
              <a:t>Developers</a:t>
            </a:r>
          </a:p>
        </p:txBody>
      </p:sp>
      <p:sp>
        <p:nvSpPr>
          <p:cNvPr id="364561" name="Text Box 17"/>
          <p:cNvSpPr txBox="1">
            <a:spLocks noChangeArrowheads="1"/>
          </p:cNvSpPr>
          <p:nvPr/>
        </p:nvSpPr>
        <p:spPr bwMode="auto">
          <a:xfrm>
            <a:off x="4973638" y="1447800"/>
            <a:ext cx="990600" cy="533400"/>
          </a:xfrm>
          <a:prstGeom prst="rect">
            <a:avLst/>
          </a:prstGeom>
          <a:noFill/>
          <a:ln w="12700">
            <a:noFill/>
            <a:miter lim="800000"/>
            <a:headEnd/>
            <a:tailEnd/>
          </a:ln>
          <a:effectLst/>
        </p:spPr>
        <p:txBody>
          <a:bodyPr wrap="none">
            <a:spAutoFit/>
          </a:bodyPr>
          <a:lstStyle/>
          <a:p>
            <a:pPr algn="ctr">
              <a:lnSpc>
                <a:spcPct val="90000"/>
              </a:lnSpc>
              <a:spcBef>
                <a:spcPct val="30000"/>
              </a:spcBef>
              <a:defRPr/>
            </a:pPr>
            <a:r>
              <a:rPr lang="en-US" sz="1600" dirty="0">
                <a:solidFill>
                  <a:schemeClr val="bg1"/>
                </a:solidFill>
                <a:effectLst>
                  <a:outerShdw blurRad="38100" dist="38100" dir="2700000" algn="tl">
                    <a:srgbClr val="000000"/>
                  </a:outerShdw>
                </a:effectLst>
                <a:latin typeface="Segoe Semibold"/>
              </a:rPr>
              <a:t>Software</a:t>
            </a:r>
            <a:br>
              <a:rPr lang="en-US" sz="1600" dirty="0">
                <a:solidFill>
                  <a:schemeClr val="bg1"/>
                </a:solidFill>
                <a:effectLst>
                  <a:outerShdw blurRad="38100" dist="38100" dir="2700000" algn="tl">
                    <a:srgbClr val="000000"/>
                  </a:outerShdw>
                </a:effectLst>
                <a:latin typeface="Segoe Semibold"/>
              </a:rPr>
            </a:br>
            <a:r>
              <a:rPr lang="en-US" sz="1600" dirty="0">
                <a:solidFill>
                  <a:schemeClr val="bg1"/>
                </a:solidFill>
                <a:effectLst>
                  <a:outerShdw blurRad="38100" dist="38100" dir="2700000" algn="tl">
                    <a:srgbClr val="000000"/>
                  </a:outerShdw>
                </a:effectLst>
                <a:latin typeface="Segoe Semibold"/>
              </a:rPr>
              <a:t>Testers</a:t>
            </a:r>
          </a:p>
        </p:txBody>
      </p:sp>
      <p:sp>
        <p:nvSpPr>
          <p:cNvPr id="364562" name="Text Box 18"/>
          <p:cNvSpPr txBox="1">
            <a:spLocks noChangeArrowheads="1"/>
          </p:cNvSpPr>
          <p:nvPr/>
        </p:nvSpPr>
        <p:spPr bwMode="auto">
          <a:xfrm>
            <a:off x="6392863" y="1446213"/>
            <a:ext cx="1414170" cy="535531"/>
          </a:xfrm>
          <a:prstGeom prst="rect">
            <a:avLst/>
          </a:prstGeom>
          <a:noFill/>
          <a:ln w="12700">
            <a:noFill/>
            <a:miter lim="800000"/>
            <a:headEnd/>
            <a:tailEnd/>
          </a:ln>
          <a:effectLst/>
        </p:spPr>
        <p:txBody>
          <a:bodyPr wrap="none">
            <a:spAutoFit/>
          </a:bodyPr>
          <a:lstStyle/>
          <a:p>
            <a:pPr algn="ctr">
              <a:lnSpc>
                <a:spcPct val="90000"/>
              </a:lnSpc>
              <a:spcBef>
                <a:spcPct val="30000"/>
              </a:spcBef>
              <a:defRPr/>
            </a:pPr>
            <a:r>
              <a:rPr lang="en-US" sz="1600" dirty="0">
                <a:solidFill>
                  <a:schemeClr val="bg1"/>
                </a:solidFill>
                <a:effectLst>
                  <a:outerShdw blurRad="38100" dist="38100" dir="2700000" algn="tl">
                    <a:srgbClr val="000000"/>
                  </a:outerShdw>
                </a:effectLst>
                <a:latin typeface="Segoe Semibold"/>
              </a:rPr>
              <a:t>Database</a:t>
            </a:r>
            <a:br>
              <a:rPr lang="en-US" sz="1600" dirty="0">
                <a:solidFill>
                  <a:schemeClr val="bg1"/>
                </a:solidFill>
                <a:effectLst>
                  <a:outerShdw blurRad="38100" dist="38100" dir="2700000" algn="tl">
                    <a:srgbClr val="000000"/>
                  </a:outerShdw>
                </a:effectLst>
                <a:latin typeface="Segoe Semibold"/>
              </a:rPr>
            </a:br>
            <a:r>
              <a:rPr lang="en-US" sz="1600" dirty="0">
                <a:solidFill>
                  <a:schemeClr val="bg1"/>
                </a:solidFill>
                <a:effectLst>
                  <a:outerShdw blurRad="38100" dist="38100" dir="2700000" algn="tl">
                    <a:srgbClr val="000000"/>
                  </a:outerShdw>
                </a:effectLst>
                <a:latin typeface="Segoe Semibold"/>
              </a:rPr>
              <a:t>Professionals</a:t>
            </a:r>
          </a:p>
        </p:txBody>
      </p:sp>
      <p:sp>
        <p:nvSpPr>
          <p:cNvPr id="364563" name="Rectangle 19"/>
          <p:cNvSpPr>
            <a:spLocks noChangeArrowheads="1"/>
          </p:cNvSpPr>
          <p:nvPr/>
        </p:nvSpPr>
        <p:spPr bwMode="auto">
          <a:xfrm>
            <a:off x="798513" y="1068388"/>
            <a:ext cx="858837" cy="3868737"/>
          </a:xfrm>
          <a:prstGeom prst="rect">
            <a:avLst/>
          </a:prstGeom>
          <a:noFill/>
          <a:ln w="6350" algn="ctr">
            <a:noFill/>
            <a:miter lim="800000"/>
            <a:headEnd type="none" w="sm" len="sm"/>
            <a:tailEnd type="none" w="sm" len="sm"/>
          </a:ln>
          <a:effectLst/>
        </p:spPr>
        <p:txBody>
          <a:bodyPr wrap="none" anchor="ctr"/>
          <a:lstStyle/>
          <a:p>
            <a:pPr algn="ctr">
              <a:lnSpc>
                <a:spcPct val="90000"/>
              </a:lnSpc>
              <a:spcBef>
                <a:spcPct val="30000"/>
              </a:spcBef>
              <a:defRPr/>
            </a:pPr>
            <a:endParaRPr lang="en-US" sz="1400" dirty="0">
              <a:solidFill>
                <a:schemeClr val="bg1"/>
              </a:solidFill>
              <a:effectLst>
                <a:outerShdw blurRad="38100" dist="38100" dir="2700000" algn="tl">
                  <a:srgbClr val="FFFFFF"/>
                </a:outerShdw>
              </a:effectLst>
              <a:latin typeface="Segoe Semibold"/>
              <a:cs typeface="Arial" pitchFamily="34" charset="0"/>
            </a:endParaRPr>
          </a:p>
        </p:txBody>
      </p:sp>
      <p:sp>
        <p:nvSpPr>
          <p:cNvPr id="364566" name="Text Box 22"/>
          <p:cNvSpPr txBox="1">
            <a:spLocks noChangeArrowheads="1"/>
          </p:cNvSpPr>
          <p:nvPr/>
        </p:nvSpPr>
        <p:spPr bwMode="auto">
          <a:xfrm>
            <a:off x="809625" y="1612900"/>
            <a:ext cx="850900" cy="860425"/>
          </a:xfrm>
          <a:prstGeom prst="rect">
            <a:avLst/>
          </a:prstGeom>
          <a:noFill/>
          <a:ln w="12700" algn="ctr">
            <a:noFill/>
            <a:miter lim="800000"/>
            <a:headEnd/>
            <a:tailEnd/>
          </a:ln>
          <a:effectLst/>
        </p:spPr>
        <p:txBody>
          <a:bodyPr wrap="none">
            <a:spAutoFit/>
          </a:bodyPr>
          <a:lstStyle/>
          <a:p>
            <a:pPr algn="ctr">
              <a:lnSpc>
                <a:spcPct val="90000"/>
              </a:lnSpc>
              <a:spcBef>
                <a:spcPct val="30000"/>
              </a:spcBef>
              <a:defRPr/>
            </a:pPr>
            <a:r>
              <a:rPr lang="en-US" sz="1400" dirty="0">
                <a:solidFill>
                  <a:schemeClr val="bg1"/>
                </a:solidFill>
                <a:effectLst>
                  <a:outerShdw blurRad="38100" dist="38100" dir="2700000" algn="tl">
                    <a:srgbClr val="000000"/>
                  </a:outerShdw>
                </a:effectLst>
                <a:latin typeface="Segoe Semibold"/>
              </a:rPr>
              <a:t>Visual</a:t>
            </a:r>
            <a:br>
              <a:rPr lang="en-US" sz="1400" dirty="0">
                <a:solidFill>
                  <a:schemeClr val="bg1"/>
                </a:solidFill>
                <a:effectLst>
                  <a:outerShdw blurRad="38100" dist="38100" dir="2700000" algn="tl">
                    <a:srgbClr val="000000"/>
                  </a:outerShdw>
                </a:effectLst>
                <a:latin typeface="Segoe Semibold"/>
              </a:rPr>
            </a:br>
            <a:r>
              <a:rPr lang="en-US" sz="1400" dirty="0">
                <a:solidFill>
                  <a:schemeClr val="bg1"/>
                </a:solidFill>
                <a:effectLst>
                  <a:outerShdw blurRad="38100" dist="38100" dir="2700000" algn="tl">
                    <a:srgbClr val="000000"/>
                  </a:outerShdw>
                </a:effectLst>
                <a:latin typeface="Segoe Semibold"/>
              </a:rPr>
              <a:t>Studio</a:t>
            </a:r>
            <a:br>
              <a:rPr lang="en-US" sz="1400" dirty="0">
                <a:solidFill>
                  <a:schemeClr val="bg1"/>
                </a:solidFill>
                <a:effectLst>
                  <a:outerShdw blurRad="38100" dist="38100" dir="2700000" algn="tl">
                    <a:srgbClr val="000000"/>
                  </a:outerShdw>
                </a:effectLst>
                <a:latin typeface="Segoe Semibold"/>
              </a:rPr>
            </a:br>
            <a:r>
              <a:rPr lang="en-US" sz="1400" dirty="0">
                <a:solidFill>
                  <a:schemeClr val="bg1"/>
                </a:solidFill>
                <a:effectLst>
                  <a:outerShdw blurRad="38100" dist="38100" dir="2700000" algn="tl">
                    <a:srgbClr val="000000"/>
                  </a:outerShdw>
                </a:effectLst>
                <a:latin typeface="Segoe Semibold"/>
              </a:rPr>
              <a:t>Team</a:t>
            </a:r>
            <a:br>
              <a:rPr lang="en-US" sz="1400" dirty="0">
                <a:solidFill>
                  <a:schemeClr val="bg1"/>
                </a:solidFill>
                <a:effectLst>
                  <a:outerShdw blurRad="38100" dist="38100" dir="2700000" algn="tl">
                    <a:srgbClr val="000000"/>
                  </a:outerShdw>
                </a:effectLst>
                <a:latin typeface="Segoe Semibold"/>
              </a:rPr>
            </a:br>
            <a:r>
              <a:rPr lang="en-US" sz="1400" dirty="0">
                <a:solidFill>
                  <a:schemeClr val="bg1"/>
                </a:solidFill>
                <a:effectLst>
                  <a:outerShdw blurRad="38100" dist="38100" dir="2700000" algn="tl">
                    <a:srgbClr val="000000"/>
                  </a:outerShdw>
                </a:effectLst>
                <a:latin typeface="Segoe Semibold"/>
              </a:rPr>
              <a:t>Explorer</a:t>
            </a:r>
          </a:p>
        </p:txBody>
      </p:sp>
      <p:sp>
        <p:nvSpPr>
          <p:cNvPr id="364567" name="Text Box 23"/>
          <p:cNvSpPr txBox="1">
            <a:spLocks noChangeArrowheads="1"/>
          </p:cNvSpPr>
          <p:nvPr/>
        </p:nvSpPr>
        <p:spPr bwMode="auto">
          <a:xfrm>
            <a:off x="1851025" y="2044700"/>
            <a:ext cx="1296988" cy="422275"/>
          </a:xfrm>
          <a:prstGeom prst="rect">
            <a:avLst/>
          </a:prstGeom>
          <a:noFill/>
          <a:ln w="12700">
            <a:noFill/>
            <a:miter lim="800000"/>
            <a:headEnd/>
            <a:tailEnd/>
          </a:ln>
          <a:effectLst/>
        </p:spPr>
        <p:txBody>
          <a:bodyPr>
            <a:spAutoFit/>
          </a:bodyP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Application Modeling</a:t>
            </a:r>
          </a:p>
        </p:txBody>
      </p:sp>
      <p:sp>
        <p:nvSpPr>
          <p:cNvPr id="364568" name="Text Box 24"/>
          <p:cNvSpPr txBox="1">
            <a:spLocks noChangeArrowheads="1"/>
          </p:cNvSpPr>
          <p:nvPr/>
        </p:nvSpPr>
        <p:spPr bwMode="auto">
          <a:xfrm>
            <a:off x="1828800" y="2514600"/>
            <a:ext cx="1606550" cy="587375"/>
          </a:xfrm>
          <a:prstGeom prst="rect">
            <a:avLst/>
          </a:prstGeom>
          <a:noFill/>
          <a:ln w="12700">
            <a:noFill/>
            <a:miter lim="800000"/>
            <a:headEnd/>
            <a:tailEnd/>
          </a:ln>
          <a:effectLst/>
        </p:spPr>
        <p:txBody>
          <a:bodyPr>
            <a:spAutoFit/>
          </a:bodyP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Infrastructure and Deployment Modeling</a:t>
            </a:r>
          </a:p>
        </p:txBody>
      </p:sp>
      <p:sp>
        <p:nvSpPr>
          <p:cNvPr id="364569" name="Text Box 25"/>
          <p:cNvSpPr txBox="1">
            <a:spLocks noChangeArrowheads="1"/>
          </p:cNvSpPr>
          <p:nvPr/>
        </p:nvSpPr>
        <p:spPr bwMode="auto">
          <a:xfrm>
            <a:off x="3276600" y="2057400"/>
            <a:ext cx="1155637" cy="258532"/>
          </a:xfrm>
          <a:prstGeom prst="rect">
            <a:avLst/>
          </a:prstGeom>
          <a:noFill/>
          <a:ln w="12700">
            <a:noFill/>
            <a:miter lim="800000"/>
            <a:headEnd/>
            <a:tailEnd/>
          </a:ln>
          <a:effectLst/>
        </p:spPr>
        <p:txBody>
          <a:bodyPr wrap="none">
            <a:spAutoFit/>
          </a:bodyP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Code Analysis</a:t>
            </a:r>
          </a:p>
        </p:txBody>
      </p:sp>
      <p:sp>
        <p:nvSpPr>
          <p:cNvPr id="364570" name="Text Box 26"/>
          <p:cNvSpPr txBox="1">
            <a:spLocks noChangeArrowheads="1"/>
          </p:cNvSpPr>
          <p:nvPr/>
        </p:nvSpPr>
        <p:spPr bwMode="auto">
          <a:xfrm>
            <a:off x="3300413" y="2466975"/>
            <a:ext cx="1362075" cy="422275"/>
          </a:xfrm>
          <a:prstGeom prst="rect">
            <a:avLst/>
          </a:prstGeom>
          <a:noFill/>
          <a:ln w="12700">
            <a:noFill/>
            <a:miter lim="800000"/>
            <a:headEnd/>
            <a:tailEnd/>
          </a:ln>
          <a:effectLst/>
        </p:spPr>
        <p:txBody>
          <a:bodyPr>
            <a:spAutoFit/>
          </a:bodyP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Performance Tuning</a:t>
            </a:r>
          </a:p>
        </p:txBody>
      </p:sp>
      <p:sp>
        <p:nvSpPr>
          <p:cNvPr id="364571" name="Text Box 27"/>
          <p:cNvSpPr txBox="1">
            <a:spLocks noChangeArrowheads="1"/>
          </p:cNvSpPr>
          <p:nvPr/>
        </p:nvSpPr>
        <p:spPr bwMode="auto">
          <a:xfrm>
            <a:off x="3317875" y="2978150"/>
            <a:ext cx="1344792" cy="258532"/>
          </a:xfrm>
          <a:prstGeom prst="rect">
            <a:avLst/>
          </a:prstGeom>
          <a:noFill/>
          <a:ln w="12700">
            <a:noFill/>
            <a:miter lim="800000"/>
            <a:headEnd/>
            <a:tailEnd/>
          </a:ln>
          <a:effectLst/>
        </p:spPr>
        <p:txBody>
          <a:bodyPr wrap="none">
            <a:spAutoFit/>
          </a:bodyP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Security Analysis</a:t>
            </a:r>
          </a:p>
        </p:txBody>
      </p:sp>
      <p:sp>
        <p:nvSpPr>
          <p:cNvPr id="364572" name="Text Box 28"/>
          <p:cNvSpPr txBox="1">
            <a:spLocks noChangeArrowheads="1"/>
          </p:cNvSpPr>
          <p:nvPr/>
        </p:nvSpPr>
        <p:spPr bwMode="auto">
          <a:xfrm>
            <a:off x="6542088" y="2044700"/>
            <a:ext cx="1077912" cy="422275"/>
          </a:xfrm>
          <a:prstGeom prst="rect">
            <a:avLst/>
          </a:prstGeom>
          <a:noFill/>
          <a:ln w="12700">
            <a:noFill/>
            <a:miter lim="800000"/>
            <a:headEnd/>
            <a:tailEnd/>
          </a:ln>
          <a:effectLst/>
        </p:spPr>
        <p:txBody>
          <a:bodyPr wrap="none">
            <a:spAutoFit/>
          </a:bodyP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Database</a:t>
            </a:r>
            <a:br>
              <a:rPr lang="en-US" sz="1200" dirty="0">
                <a:solidFill>
                  <a:schemeClr val="bg1"/>
                </a:solidFill>
                <a:effectLst>
                  <a:outerShdw blurRad="38100" dist="38100" dir="2700000" algn="tl">
                    <a:srgbClr val="000000"/>
                  </a:outerShdw>
                </a:effectLst>
                <a:latin typeface="Segoe Semibold"/>
              </a:rPr>
            </a:br>
            <a:r>
              <a:rPr lang="en-US" sz="1200" dirty="0">
                <a:solidFill>
                  <a:schemeClr val="bg1"/>
                </a:solidFill>
                <a:effectLst>
                  <a:outerShdw blurRad="38100" dist="38100" dir="2700000" algn="tl">
                    <a:srgbClr val="000000"/>
                  </a:outerShdw>
                </a:effectLst>
                <a:latin typeface="Segoe Semibold"/>
              </a:rPr>
              <a:t> Deployment</a:t>
            </a:r>
          </a:p>
        </p:txBody>
      </p:sp>
      <p:sp>
        <p:nvSpPr>
          <p:cNvPr id="364573" name="Text Box 29"/>
          <p:cNvSpPr txBox="1">
            <a:spLocks noChangeArrowheads="1"/>
          </p:cNvSpPr>
          <p:nvPr/>
        </p:nvSpPr>
        <p:spPr bwMode="auto">
          <a:xfrm>
            <a:off x="6478588" y="2466975"/>
            <a:ext cx="1208087" cy="422275"/>
          </a:xfrm>
          <a:prstGeom prst="rect">
            <a:avLst/>
          </a:prstGeom>
          <a:noFill/>
          <a:ln w="12700">
            <a:noFill/>
            <a:miter lim="800000"/>
            <a:headEnd/>
            <a:tailEnd/>
          </a:ln>
          <a:effectLst/>
        </p:spPr>
        <p:txBody>
          <a:bodyPr wrap="none">
            <a:spAutoFit/>
          </a:bodyP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Database</a:t>
            </a:r>
            <a:br>
              <a:rPr lang="en-US" sz="1200" dirty="0">
                <a:solidFill>
                  <a:schemeClr val="bg1"/>
                </a:solidFill>
                <a:effectLst>
                  <a:outerShdw blurRad="38100" dist="38100" dir="2700000" algn="tl">
                    <a:srgbClr val="000000"/>
                  </a:outerShdw>
                </a:effectLst>
                <a:latin typeface="Segoe Semibold"/>
              </a:rPr>
            </a:br>
            <a:r>
              <a:rPr lang="en-US" sz="1200" dirty="0">
                <a:solidFill>
                  <a:schemeClr val="bg1"/>
                </a:solidFill>
                <a:effectLst>
                  <a:outerShdw blurRad="38100" dist="38100" dir="2700000" algn="tl">
                    <a:srgbClr val="000000"/>
                  </a:outerShdw>
                </a:effectLst>
                <a:latin typeface="Segoe Semibold"/>
              </a:rPr>
              <a:t>Change Mgmt.</a:t>
            </a:r>
          </a:p>
        </p:txBody>
      </p:sp>
      <p:sp>
        <p:nvSpPr>
          <p:cNvPr id="364574" name="Text Box 30"/>
          <p:cNvSpPr txBox="1">
            <a:spLocks noChangeArrowheads="1"/>
          </p:cNvSpPr>
          <p:nvPr/>
        </p:nvSpPr>
        <p:spPr bwMode="auto">
          <a:xfrm>
            <a:off x="6477000" y="2895600"/>
            <a:ext cx="933450" cy="422275"/>
          </a:xfrm>
          <a:prstGeom prst="rect">
            <a:avLst/>
          </a:prstGeom>
          <a:noFill/>
          <a:ln w="12700">
            <a:noFill/>
            <a:miter lim="800000"/>
            <a:headEnd/>
            <a:tailEnd/>
          </a:ln>
          <a:effectLst/>
        </p:spPr>
        <p:txBody>
          <a:bodyPr wrap="square">
            <a:spAutoFit/>
          </a:bodyP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Database</a:t>
            </a:r>
            <a:br>
              <a:rPr lang="en-US" sz="1200" dirty="0">
                <a:solidFill>
                  <a:schemeClr val="bg1"/>
                </a:solidFill>
                <a:effectLst>
                  <a:outerShdw blurRad="38100" dist="38100" dir="2700000" algn="tl">
                    <a:srgbClr val="000000"/>
                  </a:outerShdw>
                </a:effectLst>
                <a:latin typeface="Segoe Semibold"/>
              </a:rPr>
            </a:br>
            <a:r>
              <a:rPr lang="en-US" sz="1200" dirty="0">
                <a:solidFill>
                  <a:schemeClr val="bg1"/>
                </a:solidFill>
                <a:effectLst>
                  <a:outerShdw blurRad="38100" dist="38100" dir="2700000" algn="tl">
                    <a:srgbClr val="000000"/>
                  </a:outerShdw>
                </a:effectLst>
                <a:latin typeface="Segoe Semibold"/>
              </a:rPr>
              <a:t> Testing</a:t>
            </a:r>
          </a:p>
        </p:txBody>
      </p:sp>
      <p:sp>
        <p:nvSpPr>
          <p:cNvPr id="364575" name="Text Box 31"/>
          <p:cNvSpPr txBox="1">
            <a:spLocks noChangeArrowheads="1"/>
          </p:cNvSpPr>
          <p:nvPr/>
        </p:nvSpPr>
        <p:spPr bwMode="auto">
          <a:xfrm>
            <a:off x="4770438" y="2044700"/>
            <a:ext cx="1393825" cy="422275"/>
          </a:xfrm>
          <a:prstGeom prst="rect">
            <a:avLst/>
          </a:prstGeom>
          <a:noFill/>
          <a:ln w="12700">
            <a:noFill/>
            <a:miter lim="800000"/>
            <a:headEnd/>
            <a:tailEnd/>
          </a:ln>
          <a:effectLst/>
        </p:spPr>
        <p:txBody>
          <a:bodyPr>
            <a:spAutoFit/>
          </a:bodyP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Performance Testing</a:t>
            </a:r>
          </a:p>
        </p:txBody>
      </p:sp>
      <p:sp>
        <p:nvSpPr>
          <p:cNvPr id="364576" name="Text Box 32"/>
          <p:cNvSpPr txBox="1">
            <a:spLocks noChangeArrowheads="1"/>
          </p:cNvSpPr>
          <p:nvPr/>
        </p:nvSpPr>
        <p:spPr bwMode="auto">
          <a:xfrm>
            <a:off x="4800600" y="2514600"/>
            <a:ext cx="1244600" cy="257175"/>
          </a:xfrm>
          <a:prstGeom prst="rect">
            <a:avLst/>
          </a:prstGeom>
          <a:noFill/>
          <a:ln w="12700">
            <a:noFill/>
            <a:miter lim="800000"/>
            <a:headEnd/>
            <a:tailEnd/>
          </a:ln>
          <a:effectLst/>
        </p:spPr>
        <p:txBody>
          <a:bodyPr wrap="none">
            <a:spAutoFit/>
          </a:bodyP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Manual Testing</a:t>
            </a:r>
          </a:p>
        </p:txBody>
      </p:sp>
      <p:sp>
        <p:nvSpPr>
          <p:cNvPr id="364577" name="Text Box 33"/>
          <p:cNvSpPr txBox="1">
            <a:spLocks noChangeArrowheads="1"/>
          </p:cNvSpPr>
          <p:nvPr/>
        </p:nvSpPr>
        <p:spPr bwMode="auto">
          <a:xfrm>
            <a:off x="4800600" y="2895600"/>
            <a:ext cx="1493838" cy="422275"/>
          </a:xfrm>
          <a:prstGeom prst="rect">
            <a:avLst/>
          </a:prstGeom>
          <a:noFill/>
          <a:ln w="12700">
            <a:noFill/>
            <a:miter lim="800000"/>
            <a:headEnd/>
            <a:tailEnd/>
          </a:ln>
          <a:effectLst/>
        </p:spPr>
        <p:txBody>
          <a:bodyPr>
            <a:spAutoFit/>
          </a:bodyP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Test Case Management</a:t>
            </a:r>
          </a:p>
        </p:txBody>
      </p:sp>
      <p:pic>
        <p:nvPicPr>
          <p:cNvPr id="77861" name="Picture 66" descr="6-00208_Rectngl-H_DrkBl"/>
          <p:cNvPicPr>
            <a:picLocks noChangeAspect="1" noChangeArrowheads="1"/>
          </p:cNvPicPr>
          <p:nvPr/>
        </p:nvPicPr>
        <p:blipFill>
          <a:blip r:embed="rId8" cstate="screen"/>
          <a:srcRect/>
          <a:stretch>
            <a:fillRect/>
          </a:stretch>
        </p:blipFill>
        <p:spPr bwMode="auto">
          <a:xfrm>
            <a:off x="3352800" y="4495800"/>
            <a:ext cx="2895600" cy="311150"/>
          </a:xfrm>
          <a:prstGeom prst="rect">
            <a:avLst/>
          </a:prstGeom>
          <a:noFill/>
          <a:ln w="9525">
            <a:noFill/>
            <a:miter lim="800000"/>
            <a:headEnd/>
            <a:tailEnd/>
          </a:ln>
        </p:spPr>
      </p:pic>
      <p:sp>
        <p:nvSpPr>
          <p:cNvPr id="364578" name="Text Box 34"/>
          <p:cNvSpPr txBox="1">
            <a:spLocks noChangeArrowheads="1"/>
          </p:cNvSpPr>
          <p:nvPr/>
        </p:nvSpPr>
        <p:spPr bwMode="auto">
          <a:xfrm>
            <a:off x="3500438" y="4576763"/>
            <a:ext cx="2608262" cy="193675"/>
          </a:xfrm>
          <a:prstGeom prst="rect">
            <a:avLst/>
          </a:prstGeom>
          <a:noFill/>
          <a:ln w="12700" algn="ctr">
            <a:noFill/>
            <a:miter lim="800000"/>
            <a:headEnd/>
            <a:tailEnd/>
          </a:ln>
          <a:effectLst/>
        </p:spPr>
        <p:txBody>
          <a:bodyPr anchor="ct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Visual Studio Professional Edition</a:t>
            </a:r>
          </a:p>
        </p:txBody>
      </p:sp>
      <p:sp>
        <p:nvSpPr>
          <p:cNvPr id="77863" name="Line 36"/>
          <p:cNvSpPr>
            <a:spLocks noChangeShapeType="1"/>
          </p:cNvSpPr>
          <p:nvPr/>
        </p:nvSpPr>
        <p:spPr bwMode="auto">
          <a:xfrm flipH="1" flipV="1">
            <a:off x="1831975" y="4672013"/>
            <a:ext cx="1600200" cy="1587"/>
          </a:xfrm>
          <a:prstGeom prst="line">
            <a:avLst/>
          </a:prstGeom>
          <a:noFill/>
          <a:ln w="12700">
            <a:solidFill>
              <a:srgbClr val="B2B2B2"/>
            </a:solidFill>
            <a:round/>
            <a:headEnd/>
            <a:tailEnd type="triangle" w="med" len="med"/>
          </a:ln>
        </p:spPr>
        <p:txBody>
          <a:bodyPr anchor="ctr"/>
          <a:lstStyle/>
          <a:p>
            <a:pPr algn="ctr"/>
            <a:endParaRPr lang="en-US" dirty="0">
              <a:solidFill>
                <a:schemeClr val="bg1"/>
              </a:solidFill>
            </a:endParaRPr>
          </a:p>
        </p:txBody>
      </p:sp>
      <p:sp>
        <p:nvSpPr>
          <p:cNvPr id="77864" name="Line 35"/>
          <p:cNvSpPr>
            <a:spLocks noChangeShapeType="1"/>
          </p:cNvSpPr>
          <p:nvPr/>
        </p:nvSpPr>
        <p:spPr bwMode="auto">
          <a:xfrm flipV="1">
            <a:off x="6159500" y="4672013"/>
            <a:ext cx="1612900" cy="1587"/>
          </a:xfrm>
          <a:prstGeom prst="line">
            <a:avLst/>
          </a:prstGeom>
          <a:noFill/>
          <a:ln w="12700">
            <a:solidFill>
              <a:srgbClr val="B2B2B2"/>
            </a:solidFill>
            <a:round/>
            <a:headEnd/>
            <a:tailEnd type="triangle" w="med" len="med"/>
          </a:ln>
        </p:spPr>
        <p:txBody>
          <a:bodyPr anchor="ctr"/>
          <a:lstStyle/>
          <a:p>
            <a:pPr algn="ctr"/>
            <a:endParaRPr lang="en-US" dirty="0">
              <a:solidFill>
                <a:schemeClr val="bg1"/>
              </a:solidFill>
            </a:endParaRPr>
          </a:p>
        </p:txBody>
      </p:sp>
      <p:pic>
        <p:nvPicPr>
          <p:cNvPr id="77865" name="Picture 37" descr="Database 4 blue"/>
          <p:cNvPicPr>
            <a:picLocks noChangeAspect="1" noChangeArrowheads="1"/>
          </p:cNvPicPr>
          <p:nvPr/>
        </p:nvPicPr>
        <p:blipFill>
          <a:blip r:embed="rId9" cstate="screen"/>
          <a:srcRect/>
          <a:stretch>
            <a:fillRect/>
          </a:stretch>
        </p:blipFill>
        <p:spPr bwMode="auto">
          <a:xfrm>
            <a:off x="7485063" y="5635625"/>
            <a:ext cx="1001712" cy="815975"/>
          </a:xfrm>
          <a:prstGeom prst="rect">
            <a:avLst/>
          </a:prstGeom>
          <a:noFill/>
          <a:ln w="9525">
            <a:noFill/>
            <a:miter lim="800000"/>
            <a:headEnd/>
            <a:tailEnd/>
          </a:ln>
        </p:spPr>
      </p:pic>
      <p:sp>
        <p:nvSpPr>
          <p:cNvPr id="364582" name="Text Box 38"/>
          <p:cNvSpPr txBox="1">
            <a:spLocks noChangeArrowheads="1"/>
          </p:cNvSpPr>
          <p:nvPr/>
        </p:nvSpPr>
        <p:spPr bwMode="auto">
          <a:xfrm>
            <a:off x="1620838" y="5876925"/>
            <a:ext cx="1665287" cy="257175"/>
          </a:xfrm>
          <a:prstGeom prst="rect">
            <a:avLst/>
          </a:prstGeom>
          <a:noFill/>
          <a:ln w="12700">
            <a:noFill/>
            <a:miter lim="800000"/>
            <a:headEnd/>
            <a:tailEnd/>
          </a:ln>
          <a:effectLst/>
        </p:spPr>
        <p:txBody>
          <a:bodyPr wrap="none">
            <a:spAutoFit/>
          </a:bodyP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Change Management</a:t>
            </a:r>
          </a:p>
        </p:txBody>
      </p:sp>
      <p:sp>
        <p:nvSpPr>
          <p:cNvPr id="364583" name="Text Box 39"/>
          <p:cNvSpPr txBox="1">
            <a:spLocks noChangeArrowheads="1"/>
          </p:cNvSpPr>
          <p:nvPr/>
        </p:nvSpPr>
        <p:spPr bwMode="auto">
          <a:xfrm>
            <a:off x="1677988" y="6191250"/>
            <a:ext cx="1550987" cy="257175"/>
          </a:xfrm>
          <a:prstGeom prst="rect">
            <a:avLst/>
          </a:prstGeom>
          <a:noFill/>
          <a:ln w="12700">
            <a:noFill/>
            <a:miter lim="800000"/>
            <a:headEnd/>
            <a:tailEnd/>
          </a:ln>
          <a:effectLst/>
        </p:spPr>
        <p:txBody>
          <a:bodyPr wrap="none">
            <a:spAutoFit/>
          </a:bodyP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Work Item Tracking</a:t>
            </a:r>
          </a:p>
        </p:txBody>
      </p:sp>
      <p:sp>
        <p:nvSpPr>
          <p:cNvPr id="364584" name="Text Box 40"/>
          <p:cNvSpPr txBox="1">
            <a:spLocks noChangeArrowheads="1"/>
          </p:cNvSpPr>
          <p:nvPr/>
        </p:nvSpPr>
        <p:spPr bwMode="auto">
          <a:xfrm>
            <a:off x="3856038" y="5876925"/>
            <a:ext cx="874712" cy="257175"/>
          </a:xfrm>
          <a:prstGeom prst="rect">
            <a:avLst/>
          </a:prstGeom>
          <a:noFill/>
          <a:ln w="12700">
            <a:noFill/>
            <a:miter lim="800000"/>
            <a:headEnd/>
            <a:tailEnd/>
          </a:ln>
          <a:effectLst/>
        </p:spPr>
        <p:txBody>
          <a:bodyPr wrap="none">
            <a:spAutoFit/>
          </a:bodyP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Reporting</a:t>
            </a:r>
          </a:p>
        </p:txBody>
      </p:sp>
      <p:sp>
        <p:nvSpPr>
          <p:cNvPr id="364585" name="Text Box 41"/>
          <p:cNvSpPr txBox="1">
            <a:spLocks noChangeArrowheads="1"/>
          </p:cNvSpPr>
          <p:nvPr/>
        </p:nvSpPr>
        <p:spPr bwMode="auto">
          <a:xfrm>
            <a:off x="3810000" y="6191250"/>
            <a:ext cx="966788" cy="257175"/>
          </a:xfrm>
          <a:prstGeom prst="rect">
            <a:avLst/>
          </a:prstGeom>
          <a:noFill/>
          <a:ln w="12700">
            <a:noFill/>
            <a:miter lim="800000"/>
            <a:headEnd/>
            <a:tailEnd/>
          </a:ln>
          <a:effectLst/>
        </p:spPr>
        <p:txBody>
          <a:bodyPr wrap="none">
            <a:spAutoFit/>
          </a:bodyP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Project Site</a:t>
            </a:r>
          </a:p>
        </p:txBody>
      </p:sp>
      <p:sp>
        <p:nvSpPr>
          <p:cNvPr id="364586" name="Text Box 42"/>
          <p:cNvSpPr txBox="1">
            <a:spLocks noChangeArrowheads="1"/>
          </p:cNvSpPr>
          <p:nvPr/>
        </p:nvSpPr>
        <p:spPr bwMode="auto">
          <a:xfrm>
            <a:off x="5449888" y="5886450"/>
            <a:ext cx="1546225" cy="257175"/>
          </a:xfrm>
          <a:prstGeom prst="rect">
            <a:avLst/>
          </a:prstGeom>
          <a:noFill/>
          <a:ln w="12700">
            <a:noFill/>
            <a:miter lim="800000"/>
            <a:headEnd/>
            <a:tailEnd/>
          </a:ln>
          <a:effectLst/>
        </p:spPr>
        <p:txBody>
          <a:bodyPr wrap="none">
            <a:spAutoFit/>
          </a:bodyP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Integration Services</a:t>
            </a:r>
          </a:p>
        </p:txBody>
      </p:sp>
      <p:sp>
        <p:nvSpPr>
          <p:cNvPr id="364587" name="Text Box 43"/>
          <p:cNvSpPr txBox="1">
            <a:spLocks noChangeArrowheads="1"/>
          </p:cNvSpPr>
          <p:nvPr/>
        </p:nvSpPr>
        <p:spPr bwMode="auto">
          <a:xfrm>
            <a:off x="5408613" y="6200775"/>
            <a:ext cx="1628775" cy="257175"/>
          </a:xfrm>
          <a:prstGeom prst="rect">
            <a:avLst/>
          </a:prstGeom>
          <a:noFill/>
          <a:ln w="12700">
            <a:noFill/>
            <a:miter lim="800000"/>
            <a:headEnd/>
            <a:tailEnd/>
          </a:ln>
          <a:effectLst/>
        </p:spPr>
        <p:txBody>
          <a:bodyPr wrap="none">
            <a:spAutoFit/>
          </a:bodyP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Project Management</a:t>
            </a:r>
          </a:p>
        </p:txBody>
      </p:sp>
      <p:sp>
        <p:nvSpPr>
          <p:cNvPr id="364589" name="Text Box 45"/>
          <p:cNvSpPr txBox="1">
            <a:spLocks noChangeArrowheads="1"/>
          </p:cNvSpPr>
          <p:nvPr/>
        </p:nvSpPr>
        <p:spPr bwMode="auto">
          <a:xfrm>
            <a:off x="4811713" y="5005388"/>
            <a:ext cx="1301750" cy="257175"/>
          </a:xfrm>
          <a:prstGeom prst="rect">
            <a:avLst/>
          </a:prstGeom>
          <a:noFill/>
          <a:ln w="12700">
            <a:noFill/>
            <a:miter lim="800000"/>
            <a:headEnd/>
            <a:tailEnd/>
          </a:ln>
          <a:effectLst/>
        </p:spPr>
        <p:txBody>
          <a:bodyPr wrap="none">
            <a:spAutoFit/>
          </a:bodyP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Load Test Agent</a:t>
            </a:r>
          </a:p>
        </p:txBody>
      </p:sp>
      <p:sp>
        <p:nvSpPr>
          <p:cNvPr id="77873" name="Line 49"/>
          <p:cNvSpPr>
            <a:spLocks noChangeShapeType="1"/>
          </p:cNvSpPr>
          <p:nvPr/>
        </p:nvSpPr>
        <p:spPr bwMode="auto">
          <a:xfrm flipH="1" flipV="1">
            <a:off x="3200400" y="3429000"/>
            <a:ext cx="1524000" cy="0"/>
          </a:xfrm>
          <a:prstGeom prst="line">
            <a:avLst/>
          </a:prstGeom>
          <a:noFill/>
          <a:ln w="12700">
            <a:solidFill>
              <a:srgbClr val="B2B2B2"/>
            </a:solidFill>
            <a:round/>
            <a:headEnd/>
            <a:tailEnd type="triangle" w="med" len="med"/>
          </a:ln>
        </p:spPr>
        <p:txBody>
          <a:bodyPr anchor="ctr"/>
          <a:lstStyle/>
          <a:p>
            <a:pPr algn="ctr"/>
            <a:endParaRPr lang="en-US" dirty="0">
              <a:solidFill>
                <a:schemeClr val="bg1"/>
              </a:solidFill>
            </a:endParaRPr>
          </a:p>
        </p:txBody>
      </p:sp>
      <p:sp>
        <p:nvSpPr>
          <p:cNvPr id="77874" name="Line 51"/>
          <p:cNvSpPr>
            <a:spLocks noChangeShapeType="1"/>
          </p:cNvSpPr>
          <p:nvPr/>
        </p:nvSpPr>
        <p:spPr bwMode="auto">
          <a:xfrm flipH="1" flipV="1">
            <a:off x="1828800" y="4071938"/>
            <a:ext cx="2133600" cy="0"/>
          </a:xfrm>
          <a:prstGeom prst="line">
            <a:avLst/>
          </a:prstGeom>
          <a:noFill/>
          <a:ln w="12700">
            <a:solidFill>
              <a:srgbClr val="B2B2B2"/>
            </a:solidFill>
            <a:round/>
            <a:headEnd/>
            <a:tailEnd type="triangle" w="med" len="med"/>
          </a:ln>
        </p:spPr>
        <p:txBody>
          <a:bodyPr anchor="ctr"/>
          <a:lstStyle/>
          <a:p>
            <a:pPr algn="ctr"/>
            <a:endParaRPr lang="en-US" dirty="0">
              <a:solidFill>
                <a:schemeClr val="bg1"/>
              </a:solidFill>
            </a:endParaRPr>
          </a:p>
        </p:txBody>
      </p:sp>
      <p:sp>
        <p:nvSpPr>
          <p:cNvPr id="77875" name="Line 52"/>
          <p:cNvSpPr>
            <a:spLocks noChangeShapeType="1"/>
          </p:cNvSpPr>
          <p:nvPr/>
        </p:nvSpPr>
        <p:spPr bwMode="auto">
          <a:xfrm flipH="1" flipV="1">
            <a:off x="1843088" y="4371975"/>
            <a:ext cx="1676400" cy="0"/>
          </a:xfrm>
          <a:prstGeom prst="line">
            <a:avLst/>
          </a:prstGeom>
          <a:noFill/>
          <a:ln w="12700">
            <a:solidFill>
              <a:srgbClr val="B2B2B2"/>
            </a:solidFill>
            <a:round/>
            <a:headEnd/>
            <a:tailEnd type="triangle" w="med" len="med"/>
          </a:ln>
        </p:spPr>
        <p:txBody>
          <a:bodyPr anchor="ctr"/>
          <a:lstStyle/>
          <a:p>
            <a:pPr algn="ctr"/>
            <a:endParaRPr lang="en-US" dirty="0">
              <a:solidFill>
                <a:schemeClr val="bg1"/>
              </a:solidFill>
            </a:endParaRPr>
          </a:p>
        </p:txBody>
      </p:sp>
      <p:sp>
        <p:nvSpPr>
          <p:cNvPr id="77876" name="Line 50"/>
          <p:cNvSpPr>
            <a:spLocks noChangeShapeType="1"/>
          </p:cNvSpPr>
          <p:nvPr/>
        </p:nvSpPr>
        <p:spPr bwMode="auto">
          <a:xfrm flipV="1">
            <a:off x="6324600" y="3429000"/>
            <a:ext cx="1447800" cy="0"/>
          </a:xfrm>
          <a:prstGeom prst="line">
            <a:avLst/>
          </a:prstGeom>
          <a:noFill/>
          <a:ln w="12700">
            <a:solidFill>
              <a:srgbClr val="B2B2B2"/>
            </a:solidFill>
            <a:round/>
            <a:headEnd/>
            <a:tailEnd type="triangle" w="med" len="med"/>
          </a:ln>
        </p:spPr>
        <p:txBody>
          <a:bodyPr anchor="ctr"/>
          <a:lstStyle/>
          <a:p>
            <a:pPr algn="ctr"/>
            <a:endParaRPr lang="en-US" dirty="0">
              <a:solidFill>
                <a:schemeClr val="bg1"/>
              </a:solidFill>
            </a:endParaRPr>
          </a:p>
        </p:txBody>
      </p:sp>
      <p:sp>
        <p:nvSpPr>
          <p:cNvPr id="77877" name="Line 53"/>
          <p:cNvSpPr>
            <a:spLocks noChangeShapeType="1"/>
          </p:cNvSpPr>
          <p:nvPr/>
        </p:nvSpPr>
        <p:spPr bwMode="auto">
          <a:xfrm flipV="1">
            <a:off x="5481638" y="4052888"/>
            <a:ext cx="2290762" cy="0"/>
          </a:xfrm>
          <a:prstGeom prst="line">
            <a:avLst/>
          </a:prstGeom>
          <a:noFill/>
          <a:ln w="12700">
            <a:solidFill>
              <a:srgbClr val="B2B2B2"/>
            </a:solidFill>
            <a:round/>
            <a:headEnd/>
            <a:tailEnd type="triangle" w="med" len="med"/>
          </a:ln>
        </p:spPr>
        <p:txBody>
          <a:bodyPr anchor="ctr"/>
          <a:lstStyle/>
          <a:p>
            <a:pPr algn="ctr"/>
            <a:endParaRPr lang="en-US" dirty="0">
              <a:solidFill>
                <a:schemeClr val="bg1"/>
              </a:solidFill>
            </a:endParaRPr>
          </a:p>
        </p:txBody>
      </p:sp>
      <p:sp>
        <p:nvSpPr>
          <p:cNvPr id="77878" name="Line 54"/>
          <p:cNvSpPr>
            <a:spLocks noChangeShapeType="1"/>
          </p:cNvSpPr>
          <p:nvPr/>
        </p:nvSpPr>
        <p:spPr bwMode="auto">
          <a:xfrm>
            <a:off x="5791200" y="4357688"/>
            <a:ext cx="1981200" cy="0"/>
          </a:xfrm>
          <a:prstGeom prst="line">
            <a:avLst/>
          </a:prstGeom>
          <a:noFill/>
          <a:ln w="12700">
            <a:solidFill>
              <a:srgbClr val="B2B2B2"/>
            </a:solidFill>
            <a:round/>
            <a:headEnd/>
            <a:tailEnd type="triangle" w="med" len="med"/>
          </a:ln>
        </p:spPr>
        <p:txBody>
          <a:bodyPr anchor="ctr"/>
          <a:lstStyle/>
          <a:p>
            <a:pPr algn="ctr"/>
            <a:endParaRPr lang="en-US" dirty="0">
              <a:solidFill>
                <a:schemeClr val="bg1"/>
              </a:solidFill>
            </a:endParaRPr>
          </a:p>
        </p:txBody>
      </p:sp>
      <p:pic>
        <p:nvPicPr>
          <p:cNvPr id="77879" name="Picture 65" descr="6-00208_Rectngl-H_DrkBl"/>
          <p:cNvPicPr>
            <a:picLocks noChangeAspect="1" noChangeArrowheads="1"/>
          </p:cNvPicPr>
          <p:nvPr/>
        </p:nvPicPr>
        <p:blipFill>
          <a:blip r:embed="rId10" cstate="screen"/>
          <a:srcRect/>
          <a:stretch>
            <a:fillRect/>
          </a:stretch>
        </p:blipFill>
        <p:spPr bwMode="auto">
          <a:xfrm>
            <a:off x="3505200" y="4191000"/>
            <a:ext cx="2286000" cy="311150"/>
          </a:xfrm>
          <a:prstGeom prst="rect">
            <a:avLst/>
          </a:prstGeom>
          <a:noFill/>
          <a:ln w="9525">
            <a:noFill/>
            <a:miter lim="800000"/>
            <a:headEnd/>
            <a:tailEnd/>
          </a:ln>
        </p:spPr>
      </p:pic>
      <p:sp>
        <p:nvSpPr>
          <p:cNvPr id="364599" name="Text Box 55"/>
          <p:cNvSpPr txBox="1">
            <a:spLocks noChangeArrowheads="1"/>
          </p:cNvSpPr>
          <p:nvPr/>
        </p:nvSpPr>
        <p:spPr bwMode="auto">
          <a:xfrm>
            <a:off x="3657600" y="4267200"/>
            <a:ext cx="2209800" cy="188913"/>
          </a:xfrm>
          <a:prstGeom prst="rect">
            <a:avLst/>
          </a:prstGeom>
          <a:noFill/>
          <a:ln w="12700" algn="ctr">
            <a:noFill/>
            <a:miter lim="800000"/>
            <a:headEnd/>
            <a:tailEnd/>
          </a:ln>
          <a:effectLst/>
        </p:spPr>
        <p:txBody>
          <a:bodyPr anchor="ctr"/>
          <a:lstStyle/>
          <a:p>
            <a:pPr algn="ctr">
              <a:lnSpc>
                <a:spcPct val="90000"/>
              </a:lnSpc>
              <a:spcBef>
                <a:spcPct val="30000"/>
              </a:spcBef>
              <a:defRPr/>
            </a:pPr>
            <a:r>
              <a:rPr lang="en-US" sz="1200" dirty="0" smtClean="0">
                <a:solidFill>
                  <a:schemeClr val="bg1"/>
                </a:solidFill>
                <a:effectLst>
                  <a:outerShdw blurRad="38100" dist="38100" dir="2700000" algn="tl">
                    <a:srgbClr val="000000"/>
                  </a:outerShdw>
                </a:effectLst>
                <a:latin typeface="Segoe Semibold"/>
              </a:rPr>
              <a:t>(TFS Client Access License)</a:t>
            </a:r>
            <a:endParaRPr lang="en-US" sz="1200" dirty="0">
              <a:solidFill>
                <a:schemeClr val="bg1"/>
              </a:solidFill>
              <a:effectLst>
                <a:outerShdw blurRad="38100" dist="38100" dir="2700000" algn="tl">
                  <a:srgbClr val="000000"/>
                </a:outerShdw>
              </a:effectLst>
              <a:latin typeface="Segoe Semibold"/>
            </a:endParaRPr>
          </a:p>
        </p:txBody>
      </p:sp>
      <p:pic>
        <p:nvPicPr>
          <p:cNvPr id="77881" name="Picture 64" descr="6-00208_Rectngl-H_DrkBl"/>
          <p:cNvPicPr>
            <a:picLocks noChangeAspect="1" noChangeArrowheads="1"/>
          </p:cNvPicPr>
          <p:nvPr/>
        </p:nvPicPr>
        <p:blipFill>
          <a:blip r:embed="rId6" cstate="screen"/>
          <a:srcRect/>
          <a:stretch>
            <a:fillRect/>
          </a:stretch>
        </p:blipFill>
        <p:spPr bwMode="auto">
          <a:xfrm>
            <a:off x="3962400" y="3886200"/>
            <a:ext cx="1524000" cy="311150"/>
          </a:xfrm>
          <a:prstGeom prst="rect">
            <a:avLst/>
          </a:prstGeom>
          <a:noFill/>
          <a:ln w="9525">
            <a:noFill/>
            <a:miter lim="800000"/>
            <a:headEnd/>
            <a:tailEnd/>
          </a:ln>
        </p:spPr>
      </p:pic>
      <p:sp>
        <p:nvSpPr>
          <p:cNvPr id="364600" name="Text Box 56"/>
          <p:cNvSpPr txBox="1">
            <a:spLocks noChangeArrowheads="1"/>
          </p:cNvSpPr>
          <p:nvPr/>
        </p:nvSpPr>
        <p:spPr bwMode="auto">
          <a:xfrm>
            <a:off x="4052888" y="3968750"/>
            <a:ext cx="1281112" cy="203200"/>
          </a:xfrm>
          <a:prstGeom prst="rect">
            <a:avLst/>
          </a:prstGeom>
          <a:noFill/>
          <a:ln w="12700" algn="ctr">
            <a:noFill/>
            <a:miter lim="800000"/>
            <a:headEnd/>
            <a:tailEnd/>
          </a:ln>
          <a:effectLst/>
        </p:spPr>
        <p:txBody>
          <a:bodyPr anchor="ct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Class Modeling</a:t>
            </a:r>
          </a:p>
        </p:txBody>
      </p:sp>
      <p:pic>
        <p:nvPicPr>
          <p:cNvPr id="77883" name="Picture 62" descr="6-00208_Rectngl-H_DrkBl"/>
          <p:cNvPicPr>
            <a:picLocks noChangeAspect="1" noChangeArrowheads="1"/>
          </p:cNvPicPr>
          <p:nvPr/>
        </p:nvPicPr>
        <p:blipFill>
          <a:blip r:embed="rId6" cstate="screen"/>
          <a:srcRect/>
          <a:stretch>
            <a:fillRect/>
          </a:stretch>
        </p:blipFill>
        <p:spPr bwMode="auto">
          <a:xfrm>
            <a:off x="4724400" y="3276600"/>
            <a:ext cx="1524000" cy="311150"/>
          </a:xfrm>
          <a:prstGeom prst="rect">
            <a:avLst/>
          </a:prstGeom>
          <a:noFill/>
          <a:ln w="9525">
            <a:noFill/>
            <a:miter lim="800000"/>
            <a:headEnd/>
            <a:tailEnd/>
          </a:ln>
        </p:spPr>
      </p:pic>
      <p:sp>
        <p:nvSpPr>
          <p:cNvPr id="364601" name="Text Box 57"/>
          <p:cNvSpPr txBox="1">
            <a:spLocks noChangeArrowheads="1"/>
          </p:cNvSpPr>
          <p:nvPr/>
        </p:nvSpPr>
        <p:spPr bwMode="auto">
          <a:xfrm>
            <a:off x="4800600" y="3352800"/>
            <a:ext cx="1436688" cy="161925"/>
          </a:xfrm>
          <a:prstGeom prst="rect">
            <a:avLst/>
          </a:prstGeom>
          <a:noFill/>
          <a:ln w="12700" algn="ctr">
            <a:noFill/>
            <a:miter lim="800000"/>
            <a:headEnd/>
            <a:tailEnd/>
          </a:ln>
          <a:effectLst/>
        </p:spPr>
        <p:txBody>
          <a:bodyPr anchor="ct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Unit Testing</a:t>
            </a:r>
          </a:p>
        </p:txBody>
      </p:sp>
      <p:sp>
        <p:nvSpPr>
          <p:cNvPr id="77885" name="Line 58"/>
          <p:cNvSpPr>
            <a:spLocks noChangeShapeType="1"/>
          </p:cNvSpPr>
          <p:nvPr/>
        </p:nvSpPr>
        <p:spPr bwMode="auto">
          <a:xfrm flipH="1" flipV="1">
            <a:off x="3200400" y="3733800"/>
            <a:ext cx="762000" cy="0"/>
          </a:xfrm>
          <a:prstGeom prst="line">
            <a:avLst/>
          </a:prstGeom>
          <a:noFill/>
          <a:ln w="12700">
            <a:solidFill>
              <a:srgbClr val="B2B2B2"/>
            </a:solidFill>
            <a:round/>
            <a:headEnd/>
            <a:tailEnd type="triangle" w="med" len="med"/>
          </a:ln>
        </p:spPr>
        <p:txBody>
          <a:bodyPr anchor="ctr"/>
          <a:lstStyle/>
          <a:p>
            <a:pPr algn="ctr"/>
            <a:endParaRPr lang="en-US" dirty="0">
              <a:solidFill>
                <a:schemeClr val="bg1"/>
              </a:solidFill>
            </a:endParaRPr>
          </a:p>
        </p:txBody>
      </p:sp>
      <p:sp>
        <p:nvSpPr>
          <p:cNvPr id="77886" name="Line 59"/>
          <p:cNvSpPr>
            <a:spLocks noChangeShapeType="1"/>
          </p:cNvSpPr>
          <p:nvPr/>
        </p:nvSpPr>
        <p:spPr bwMode="auto">
          <a:xfrm flipV="1">
            <a:off x="5562600" y="3733800"/>
            <a:ext cx="685800" cy="0"/>
          </a:xfrm>
          <a:prstGeom prst="line">
            <a:avLst/>
          </a:prstGeom>
          <a:noFill/>
          <a:ln w="12700">
            <a:solidFill>
              <a:srgbClr val="B2B2B2"/>
            </a:solidFill>
            <a:round/>
            <a:headEnd/>
            <a:tailEnd type="triangle" w="med" len="med"/>
          </a:ln>
        </p:spPr>
        <p:txBody>
          <a:bodyPr anchor="ctr"/>
          <a:lstStyle/>
          <a:p>
            <a:pPr algn="ctr"/>
            <a:endParaRPr lang="en-US" dirty="0">
              <a:solidFill>
                <a:schemeClr val="bg1"/>
              </a:solidFill>
            </a:endParaRPr>
          </a:p>
        </p:txBody>
      </p:sp>
      <p:pic>
        <p:nvPicPr>
          <p:cNvPr id="77887" name="Picture 63" descr="6-00208_Rectngl-H_DrkBl"/>
          <p:cNvPicPr>
            <a:picLocks noChangeAspect="1" noChangeArrowheads="1"/>
          </p:cNvPicPr>
          <p:nvPr/>
        </p:nvPicPr>
        <p:blipFill>
          <a:blip r:embed="rId11" cstate="screen"/>
          <a:srcRect/>
          <a:stretch>
            <a:fillRect/>
          </a:stretch>
        </p:blipFill>
        <p:spPr bwMode="auto">
          <a:xfrm>
            <a:off x="3962400" y="3581400"/>
            <a:ext cx="1600200" cy="311150"/>
          </a:xfrm>
          <a:prstGeom prst="rect">
            <a:avLst/>
          </a:prstGeom>
          <a:noFill/>
          <a:ln w="9525">
            <a:noFill/>
            <a:miter lim="800000"/>
            <a:headEnd/>
            <a:tailEnd/>
          </a:ln>
        </p:spPr>
      </p:pic>
      <p:sp>
        <p:nvSpPr>
          <p:cNvPr id="364604" name="Text Box 60"/>
          <p:cNvSpPr txBox="1">
            <a:spLocks noChangeArrowheads="1"/>
          </p:cNvSpPr>
          <p:nvPr/>
        </p:nvSpPr>
        <p:spPr bwMode="auto">
          <a:xfrm>
            <a:off x="4049713" y="3657600"/>
            <a:ext cx="1436687" cy="161925"/>
          </a:xfrm>
          <a:prstGeom prst="rect">
            <a:avLst/>
          </a:prstGeom>
          <a:noFill/>
          <a:ln w="12700" algn="ctr">
            <a:noFill/>
            <a:miter lim="800000"/>
            <a:headEnd/>
            <a:tailEnd/>
          </a:ln>
          <a:effectLst/>
        </p:spPr>
        <p:txBody>
          <a:bodyPr anchor="ctr"/>
          <a:lstStyle/>
          <a:p>
            <a:pPr algn="ctr">
              <a:lnSpc>
                <a:spcPct val="90000"/>
              </a:lnSpc>
              <a:spcBef>
                <a:spcPct val="30000"/>
              </a:spcBef>
              <a:defRPr/>
            </a:pPr>
            <a:r>
              <a:rPr lang="en-US" sz="1200" dirty="0">
                <a:solidFill>
                  <a:schemeClr val="bg1"/>
                </a:solidFill>
                <a:effectLst>
                  <a:outerShdw blurRad="38100" dist="38100" dir="2700000" algn="tl">
                    <a:srgbClr val="000000"/>
                  </a:outerShdw>
                </a:effectLst>
                <a:latin typeface="Segoe Semibold"/>
              </a:rPr>
              <a:t>Code Coverage</a:t>
            </a:r>
          </a:p>
        </p:txBody>
      </p:sp>
      <p:pic>
        <p:nvPicPr>
          <p:cNvPr id="77889" name="Picture 72" descr="double headed arrow 3"/>
          <p:cNvPicPr>
            <a:picLocks noChangeAspect="1" noChangeArrowheads="1"/>
          </p:cNvPicPr>
          <p:nvPr/>
        </p:nvPicPr>
        <p:blipFill>
          <a:blip r:embed="rId12" cstate="screen"/>
          <a:srcRect/>
          <a:stretch>
            <a:fillRect/>
          </a:stretch>
        </p:blipFill>
        <p:spPr bwMode="auto">
          <a:xfrm>
            <a:off x="7600950" y="2819400"/>
            <a:ext cx="781050" cy="169863"/>
          </a:xfrm>
          <a:prstGeom prst="rect">
            <a:avLst/>
          </a:prstGeom>
          <a:noFill/>
          <a:ln w="9525">
            <a:noFill/>
            <a:miter lim="800000"/>
            <a:headEnd/>
            <a:tailEnd/>
          </a:ln>
        </p:spPr>
      </p:pic>
      <p:pic>
        <p:nvPicPr>
          <p:cNvPr id="77890" name="Picture 73" descr="double headed arrow 3"/>
          <p:cNvPicPr>
            <a:picLocks noChangeAspect="1" noChangeArrowheads="1"/>
          </p:cNvPicPr>
          <p:nvPr/>
        </p:nvPicPr>
        <p:blipFill>
          <a:blip r:embed="rId13" cstate="screen"/>
          <a:srcRect/>
          <a:stretch>
            <a:fillRect/>
          </a:stretch>
        </p:blipFill>
        <p:spPr bwMode="auto">
          <a:xfrm>
            <a:off x="8305800" y="4724400"/>
            <a:ext cx="174625" cy="800100"/>
          </a:xfrm>
          <a:prstGeom prst="rect">
            <a:avLst/>
          </a:prstGeom>
          <a:noFill/>
          <a:ln w="9525">
            <a:noFill/>
            <a:miter lim="800000"/>
            <a:headEnd/>
            <a:tailEnd/>
          </a:ln>
        </p:spPr>
      </p:pic>
      <p:pic>
        <p:nvPicPr>
          <p:cNvPr id="77891" name="Picture 74" descr="double headed arrow 3"/>
          <p:cNvPicPr>
            <a:picLocks noChangeAspect="1" noChangeArrowheads="1"/>
          </p:cNvPicPr>
          <p:nvPr/>
        </p:nvPicPr>
        <p:blipFill>
          <a:blip r:embed="rId13" cstate="screen"/>
          <a:srcRect/>
          <a:stretch>
            <a:fillRect/>
          </a:stretch>
        </p:blipFill>
        <p:spPr bwMode="auto">
          <a:xfrm>
            <a:off x="7391400" y="4724400"/>
            <a:ext cx="174625" cy="800100"/>
          </a:xfrm>
          <a:prstGeom prst="rect">
            <a:avLst/>
          </a:prstGeom>
          <a:noFill/>
          <a:ln w="9525">
            <a:noFill/>
            <a:miter lim="800000"/>
            <a:headEnd/>
            <a:tailEnd/>
          </a:ln>
        </p:spPr>
      </p:pic>
      <p:pic>
        <p:nvPicPr>
          <p:cNvPr id="77892" name="Picture 75" descr="double headed arrow 3"/>
          <p:cNvPicPr>
            <a:picLocks noChangeAspect="1" noChangeArrowheads="1"/>
          </p:cNvPicPr>
          <p:nvPr/>
        </p:nvPicPr>
        <p:blipFill>
          <a:blip r:embed="rId13" cstate="screen"/>
          <a:srcRect/>
          <a:stretch>
            <a:fillRect/>
          </a:stretch>
        </p:blipFill>
        <p:spPr bwMode="auto">
          <a:xfrm>
            <a:off x="2035175" y="4724400"/>
            <a:ext cx="174625" cy="800100"/>
          </a:xfrm>
          <a:prstGeom prst="rect">
            <a:avLst/>
          </a:prstGeom>
          <a:noFill/>
          <a:ln w="9525">
            <a:noFill/>
            <a:miter lim="800000"/>
            <a:headEnd/>
            <a:tailEnd/>
          </a:ln>
        </p:spPr>
      </p:pic>
      <p:pic>
        <p:nvPicPr>
          <p:cNvPr id="77893" name="Picture 76" descr="double headed arrow 3"/>
          <p:cNvPicPr>
            <a:picLocks noChangeAspect="1" noChangeArrowheads="1"/>
          </p:cNvPicPr>
          <p:nvPr/>
        </p:nvPicPr>
        <p:blipFill>
          <a:blip r:embed="rId13" cstate="screen"/>
          <a:srcRect/>
          <a:stretch>
            <a:fillRect/>
          </a:stretch>
        </p:blipFill>
        <p:spPr bwMode="auto">
          <a:xfrm>
            <a:off x="1120775" y="4724400"/>
            <a:ext cx="174625" cy="800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Title 394241"/>
          <p:cNvSpPr>
            <a:spLocks noGrp="1" noChangeArrowheads="1"/>
          </p:cNvSpPr>
          <p:nvPr>
            <p:ph type="title"/>
          </p:nvPr>
        </p:nvSpPr>
        <p:spPr/>
        <p:txBody>
          <a:bodyPr anchor="t"/>
          <a:lstStyle/>
          <a:p>
            <a:pPr marL="0" indent="0" defTabSz="914400" eaLnBrk="1" hangingPunct="1"/>
            <a:r>
              <a:rPr lang="en-US" dirty="0" smtClean="0"/>
              <a:t>Today: Disparate Tools</a:t>
            </a:r>
          </a:p>
        </p:txBody>
      </p:sp>
      <p:graphicFrame>
        <p:nvGraphicFramePr>
          <p:cNvPr id="8194" name="Table 7169"/>
          <p:cNvGraphicFramePr>
            <a:graphicFrameLocks noGrp="1"/>
          </p:cNvGraphicFramePr>
          <p:nvPr/>
        </p:nvGraphicFramePr>
        <p:xfrm>
          <a:off x="228600" y="1295404"/>
          <a:ext cx="8658226" cy="5257791"/>
        </p:xfrm>
        <a:graphic>
          <a:graphicData uri="http://schemas.openxmlformats.org/drawingml/2006/table">
            <a:tbl>
              <a:tblPr firstRow="1">
                <a:tableStyleId>{35758FB7-9AC5-4552-8A53-C91805E547FA}</a:tableStyleId>
              </a:tblPr>
              <a:tblGrid>
                <a:gridCol w="2035493"/>
                <a:gridCol w="1457643"/>
                <a:gridCol w="1589405"/>
                <a:gridCol w="1093788"/>
                <a:gridCol w="640080"/>
                <a:gridCol w="1841817"/>
              </a:tblGrid>
              <a:tr h="458568">
                <a:tc>
                  <a:txBody>
                    <a:bodyPr/>
                    <a:lstStyle/>
                    <a:p>
                      <a:pPr marL="0" marR="0" lvl="0" indent="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Tool</a:t>
                      </a:r>
                      <a:endParaRPr kumimoji="0" lang="en-US" sz="2000" b="1" i="0" u="none" strike="noStrike" cap="none" normalizeH="0" baseline="0" dirty="0" smtClean="0">
                        <a:ln>
                          <a:noFill/>
                        </a:ln>
                        <a:solidFill>
                          <a:schemeClr val="hlink"/>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Architect</a:t>
                      </a:r>
                      <a:endParaRPr kumimoji="0" lang="en-US" sz="2000" b="1" i="0" u="none" strike="noStrike" cap="none" normalizeH="0" baseline="0" dirty="0" smtClean="0">
                        <a:ln>
                          <a:noFill/>
                        </a:ln>
                        <a:solidFill>
                          <a:schemeClr val="hlink"/>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Developer</a:t>
                      </a:r>
                      <a:endParaRPr kumimoji="0" lang="en-US" sz="2000" b="1" i="0" u="none" strike="noStrike" cap="none" normalizeH="0" baseline="0" dirty="0" smtClean="0">
                        <a:ln>
                          <a:noFill/>
                        </a:ln>
                        <a:solidFill>
                          <a:schemeClr val="hlink"/>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Tester</a:t>
                      </a:r>
                      <a:endParaRPr kumimoji="0" lang="en-US" sz="2000" b="1" i="0" u="none" strike="noStrike" cap="none" normalizeH="0" baseline="0" dirty="0" smtClean="0">
                        <a:ln>
                          <a:noFill/>
                        </a:ln>
                        <a:solidFill>
                          <a:schemeClr val="hlink"/>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PM</a:t>
                      </a:r>
                      <a:endParaRPr kumimoji="0" lang="en-US" sz="2000" b="1" i="0" u="none" strike="noStrike" cap="none" normalizeH="0" baseline="0" dirty="0" smtClean="0">
                        <a:ln>
                          <a:noFill/>
                        </a:ln>
                        <a:solidFill>
                          <a:schemeClr val="hlink"/>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Stakeholder</a:t>
                      </a:r>
                      <a:endParaRPr kumimoji="0" lang="en-US" sz="2000" b="1" i="0" u="none" strike="noStrike" cap="none" normalizeH="0" baseline="0" dirty="0" smtClean="0">
                        <a:ln>
                          <a:noFill/>
                        </a:ln>
                        <a:solidFill>
                          <a:schemeClr val="hlink"/>
                        </a:solidFill>
                        <a:effectLst/>
                        <a:latin typeface="Arial" charset="0"/>
                      </a:endParaRPr>
                    </a:p>
                  </a:txBody>
                  <a:tcPr anchor="b" horzOverflow="overflow"/>
                </a:tc>
              </a:tr>
              <a:tr h="436293">
                <a:tc>
                  <a:txBody>
                    <a:bodyPr/>
                    <a:lstStyle/>
                    <a:p>
                      <a:pPr marL="0" marR="0" lvl="0" indent="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Version Control</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r>
              <a:tr h="436293">
                <a:tc>
                  <a:txBody>
                    <a:bodyPr/>
                    <a:lstStyle/>
                    <a:p>
                      <a:pPr marL="0" marR="0" lvl="0" indent="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Defect Tracker</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r>
              <a:tr h="436293">
                <a:tc>
                  <a:txBody>
                    <a:bodyPr/>
                    <a:lstStyle/>
                    <a:p>
                      <a:pPr marL="0" marR="0" lvl="0" indent="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Task Tracker</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r>
              <a:tr h="436293">
                <a:tc>
                  <a:txBody>
                    <a:bodyPr/>
                    <a:lstStyle/>
                    <a:p>
                      <a:pPr marL="0" marR="0" lvl="0" indent="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IDE</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r>
              <a:tr h="436293">
                <a:tc>
                  <a:txBody>
                    <a:bodyPr/>
                    <a:lstStyle/>
                    <a:p>
                      <a:pPr marL="0" marR="0" lvl="0" indent="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Modeling Tool</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r>
              <a:tr h="436293">
                <a:tc>
                  <a:txBody>
                    <a:bodyPr/>
                    <a:lstStyle/>
                    <a:p>
                      <a:pPr marL="0" marR="0" lvl="0" indent="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Unit Tester</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r>
              <a:tr h="436293">
                <a:tc>
                  <a:txBody>
                    <a:bodyPr/>
                    <a:lstStyle/>
                    <a:p>
                      <a:pPr marL="0" marR="0" lvl="0" indent="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UI Tester</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r>
              <a:tr h="436293">
                <a:tc>
                  <a:txBody>
                    <a:bodyPr/>
                    <a:lstStyle/>
                    <a:p>
                      <a:pPr marL="0" marR="0" lvl="0" indent="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Load Tester</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r>
              <a:tr h="436293">
                <a:tc>
                  <a:txBody>
                    <a:bodyPr/>
                    <a:lstStyle/>
                    <a:p>
                      <a:pPr marL="0" marR="0" lvl="0" indent="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Test Manager</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r>
              <a:tr h="436293">
                <a:tc>
                  <a:txBody>
                    <a:bodyPr/>
                    <a:lstStyle/>
                    <a:p>
                      <a:pPr marL="0" marR="0" lvl="0" indent="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Web Portal</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r>
              <a:tr h="436293">
                <a:tc>
                  <a:txBody>
                    <a:bodyPr/>
                    <a:lstStyle/>
                    <a:p>
                      <a:pPr marL="0" marR="0" lvl="0" indent="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Reporting Tool</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Title 395265"/>
          <p:cNvSpPr>
            <a:spLocks noGrp="1" noChangeArrowheads="1"/>
          </p:cNvSpPr>
          <p:nvPr>
            <p:ph type="title"/>
          </p:nvPr>
        </p:nvSpPr>
        <p:spPr/>
        <p:txBody>
          <a:bodyPr anchor="t">
            <a:noAutofit/>
          </a:bodyPr>
          <a:lstStyle/>
          <a:p>
            <a:pPr marL="0" indent="0" defTabSz="914400" eaLnBrk="1" hangingPunct="1"/>
            <a:r>
              <a:rPr lang="en-US" sz="3600" dirty="0" smtClean="0"/>
              <a:t>Team System: Role-based Capabilities</a:t>
            </a:r>
          </a:p>
        </p:txBody>
      </p:sp>
      <p:graphicFrame>
        <p:nvGraphicFramePr>
          <p:cNvPr id="9218" name="Table 8193"/>
          <p:cNvGraphicFramePr>
            <a:graphicFrameLocks noGrp="1"/>
          </p:cNvGraphicFramePr>
          <p:nvPr/>
        </p:nvGraphicFramePr>
        <p:xfrm>
          <a:off x="118745" y="1754422"/>
          <a:ext cx="8872855" cy="3884376"/>
        </p:xfrm>
        <a:graphic>
          <a:graphicData uri="http://schemas.openxmlformats.org/drawingml/2006/table">
            <a:tbl>
              <a:tblPr firstRow="1">
                <a:tableStyleId>{69C7853C-536D-4A76-A0AE-DD22124D55A5}</a:tableStyleId>
              </a:tblPr>
              <a:tblGrid>
                <a:gridCol w="2214880"/>
                <a:gridCol w="1457643"/>
                <a:gridCol w="1589405"/>
                <a:gridCol w="1078230"/>
                <a:gridCol w="690880"/>
                <a:gridCol w="1841817"/>
              </a:tblGrid>
              <a:tr h="874796">
                <a:tc>
                  <a:txBody>
                    <a:bodyPr/>
                    <a:lstStyle/>
                    <a:p>
                      <a:pPr marL="457200" marR="0" lvl="0" indent="-45720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Tool</a:t>
                      </a:r>
                      <a:endParaRPr kumimoji="0" lang="en-US" sz="2000" b="1" i="0" u="none" strike="noStrike" cap="none" normalizeH="0" baseline="0" dirty="0" smtClean="0">
                        <a:ln>
                          <a:noFill/>
                        </a:ln>
                        <a:solidFill>
                          <a:schemeClr val="hlink"/>
                        </a:solidFill>
                        <a:effectLst/>
                        <a:latin typeface="Arial" charset="0"/>
                      </a:endParaRPr>
                    </a:p>
                  </a:txBody>
                  <a:tcPr anchor="b" horzOverflow="overflow"/>
                </a:tc>
                <a:tc>
                  <a:txBody>
                    <a:bodyPr/>
                    <a:lstStyle/>
                    <a:p>
                      <a:pPr marL="457200" marR="0" lvl="0" indent="-45720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Architect</a:t>
                      </a:r>
                      <a:endParaRPr kumimoji="0" lang="en-US" sz="2000" b="1" i="0" u="none" strike="noStrike" cap="none" normalizeH="0" baseline="0" dirty="0" smtClean="0">
                        <a:ln>
                          <a:noFill/>
                        </a:ln>
                        <a:solidFill>
                          <a:schemeClr val="hlink"/>
                        </a:solidFill>
                        <a:effectLst/>
                        <a:latin typeface="Arial" charset="0"/>
                      </a:endParaRPr>
                    </a:p>
                  </a:txBody>
                  <a:tcPr anchor="b" horzOverflow="overflow"/>
                </a:tc>
                <a:tc>
                  <a:txBody>
                    <a:bodyPr/>
                    <a:lstStyle/>
                    <a:p>
                      <a:pPr marL="457200" marR="0" lvl="0" indent="-45720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Developer</a:t>
                      </a:r>
                      <a:endParaRPr kumimoji="0" lang="en-US" sz="2000" b="1" i="0" u="none" strike="noStrike" cap="none" normalizeH="0" baseline="0" dirty="0" smtClean="0">
                        <a:ln>
                          <a:noFill/>
                        </a:ln>
                        <a:solidFill>
                          <a:schemeClr val="hlink"/>
                        </a:solidFill>
                        <a:effectLst/>
                        <a:latin typeface="Arial" charset="0"/>
                      </a:endParaRPr>
                    </a:p>
                  </a:txBody>
                  <a:tcPr anchor="b" horzOverflow="overflow"/>
                </a:tc>
                <a:tc>
                  <a:txBody>
                    <a:bodyPr/>
                    <a:lstStyle/>
                    <a:p>
                      <a:pPr marL="457200" marR="0" lvl="0" indent="-45720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Tester</a:t>
                      </a:r>
                      <a:endParaRPr kumimoji="0" lang="en-US" sz="2000" b="1" i="0" u="none" strike="noStrike" cap="none" normalizeH="0" baseline="0" dirty="0" smtClean="0">
                        <a:ln>
                          <a:noFill/>
                        </a:ln>
                        <a:solidFill>
                          <a:schemeClr val="hlink"/>
                        </a:solidFill>
                        <a:effectLst/>
                        <a:latin typeface="Arial" charset="0"/>
                      </a:endParaRPr>
                    </a:p>
                  </a:txBody>
                  <a:tcPr anchor="b" horzOverflow="overflow"/>
                </a:tc>
                <a:tc>
                  <a:txBody>
                    <a:bodyPr/>
                    <a:lstStyle/>
                    <a:p>
                      <a:pPr marL="457200" marR="0" lvl="0" indent="-45720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PM</a:t>
                      </a:r>
                      <a:endParaRPr kumimoji="0" lang="en-US" sz="2000" b="1" i="0" u="none" strike="noStrike" cap="none" normalizeH="0" baseline="0" dirty="0" smtClean="0">
                        <a:ln>
                          <a:noFill/>
                        </a:ln>
                        <a:solidFill>
                          <a:schemeClr val="hlink"/>
                        </a:solidFill>
                        <a:effectLst/>
                        <a:latin typeface="Arial" charset="0"/>
                      </a:endParaRPr>
                    </a:p>
                  </a:txBody>
                  <a:tcPr anchor="b" horzOverflow="overflow"/>
                </a:tc>
                <a:tc>
                  <a:txBody>
                    <a:bodyPr/>
                    <a:lstStyle/>
                    <a:p>
                      <a:pPr marL="457200" marR="0" lvl="0" indent="-45720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Stakeholder</a:t>
                      </a:r>
                      <a:endParaRPr kumimoji="0" lang="en-US" sz="2000" b="1" i="0" u="none" strike="noStrike" cap="none" normalizeH="0" baseline="0" dirty="0" smtClean="0">
                        <a:ln>
                          <a:noFill/>
                        </a:ln>
                        <a:solidFill>
                          <a:schemeClr val="hlink"/>
                        </a:solidFill>
                        <a:effectLst/>
                        <a:latin typeface="Arial" charset="0"/>
                      </a:endParaRPr>
                    </a:p>
                  </a:txBody>
                  <a:tcPr anchor="b" horzOverflow="overflow"/>
                </a:tc>
              </a:tr>
              <a:tr h="601916">
                <a:tc>
                  <a:txBody>
                    <a:bodyPr/>
                    <a:lstStyle/>
                    <a:p>
                      <a:pPr marL="457200" marR="0" lvl="0" indent="-45720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Team Architect</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457200" marR="0" lvl="0" indent="-45720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r>
              <a:tr h="601916">
                <a:tc>
                  <a:txBody>
                    <a:bodyPr/>
                    <a:lstStyle/>
                    <a:p>
                      <a:pPr marL="457200" marR="0" lvl="0" indent="-45720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Team Developer</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457200" marR="0" lvl="0" indent="-45720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r>
              <a:tr h="601916">
                <a:tc>
                  <a:txBody>
                    <a:bodyPr/>
                    <a:lstStyle/>
                    <a:p>
                      <a:pPr marL="457200" marR="0" lvl="0" indent="-45720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Team Tester</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457200" marR="0" lvl="0" indent="-45720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r>
              <a:tr h="601916">
                <a:tc>
                  <a:txBody>
                    <a:bodyPr/>
                    <a:lstStyle/>
                    <a:p>
                      <a:pPr marL="457200" marR="0" lvl="0" indent="-45720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MS Project/Excel</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457200" marR="0" lvl="0" indent="-45720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r>
              <a:tr h="601916">
                <a:tc>
                  <a:txBody>
                    <a:bodyPr/>
                    <a:lstStyle/>
                    <a:p>
                      <a:pPr marL="457200" marR="0" lvl="0" indent="-45720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Web Portal</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457200" marR="0" lvl="0" indent="-45720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r>
            </a:tbl>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Title 395265"/>
          <p:cNvSpPr>
            <a:spLocks noGrp="1" noChangeArrowheads="1"/>
          </p:cNvSpPr>
          <p:nvPr>
            <p:ph type="title"/>
          </p:nvPr>
        </p:nvSpPr>
        <p:spPr/>
        <p:txBody>
          <a:bodyPr anchor="t">
            <a:noAutofit/>
          </a:bodyPr>
          <a:lstStyle/>
          <a:p>
            <a:pPr marL="0" indent="0" defTabSz="914400" eaLnBrk="1" hangingPunct="1"/>
            <a:r>
              <a:rPr lang="en-US" sz="4000" dirty="0" smtClean="0"/>
              <a:t>Team System: The Ideal Solution</a:t>
            </a:r>
          </a:p>
        </p:txBody>
      </p:sp>
      <p:graphicFrame>
        <p:nvGraphicFramePr>
          <p:cNvPr id="9218" name="Table 8193"/>
          <p:cNvGraphicFramePr>
            <a:graphicFrameLocks noGrp="1"/>
          </p:cNvGraphicFramePr>
          <p:nvPr/>
        </p:nvGraphicFramePr>
        <p:xfrm>
          <a:off x="118745" y="1754422"/>
          <a:ext cx="8872855" cy="2078628"/>
        </p:xfrm>
        <a:graphic>
          <a:graphicData uri="http://schemas.openxmlformats.org/drawingml/2006/table">
            <a:tbl>
              <a:tblPr firstRow="1">
                <a:tableStyleId>{69C7853C-536D-4A76-A0AE-DD22124D55A5}</a:tableStyleId>
              </a:tblPr>
              <a:tblGrid>
                <a:gridCol w="2214880"/>
                <a:gridCol w="1457643"/>
                <a:gridCol w="1589405"/>
                <a:gridCol w="1078230"/>
                <a:gridCol w="690880"/>
                <a:gridCol w="1841817"/>
              </a:tblGrid>
              <a:tr h="874796">
                <a:tc>
                  <a:txBody>
                    <a:bodyPr/>
                    <a:lstStyle/>
                    <a:p>
                      <a:pPr marL="457200" marR="0" lvl="0" indent="-45720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Tool</a:t>
                      </a:r>
                      <a:endParaRPr kumimoji="0" lang="en-US" sz="2000" b="1" i="0" u="none" strike="noStrike" cap="none" normalizeH="0" baseline="0" dirty="0" smtClean="0">
                        <a:ln>
                          <a:noFill/>
                        </a:ln>
                        <a:solidFill>
                          <a:schemeClr val="hlink"/>
                        </a:solidFill>
                        <a:effectLst/>
                        <a:latin typeface="Arial" charset="0"/>
                      </a:endParaRPr>
                    </a:p>
                  </a:txBody>
                  <a:tcPr anchor="b" horzOverflow="overflow"/>
                </a:tc>
                <a:tc>
                  <a:txBody>
                    <a:bodyPr/>
                    <a:lstStyle/>
                    <a:p>
                      <a:pPr marL="457200" marR="0" lvl="0" indent="-45720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Architect</a:t>
                      </a:r>
                      <a:endParaRPr kumimoji="0" lang="en-US" sz="2000" b="1" i="0" u="none" strike="noStrike" cap="none" normalizeH="0" baseline="0" dirty="0" smtClean="0">
                        <a:ln>
                          <a:noFill/>
                        </a:ln>
                        <a:solidFill>
                          <a:schemeClr val="hlink"/>
                        </a:solidFill>
                        <a:effectLst/>
                        <a:latin typeface="Arial" charset="0"/>
                      </a:endParaRPr>
                    </a:p>
                  </a:txBody>
                  <a:tcPr anchor="b" horzOverflow="overflow"/>
                </a:tc>
                <a:tc>
                  <a:txBody>
                    <a:bodyPr/>
                    <a:lstStyle/>
                    <a:p>
                      <a:pPr marL="457200" marR="0" lvl="0" indent="-45720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Developer</a:t>
                      </a:r>
                      <a:endParaRPr kumimoji="0" lang="en-US" sz="2000" b="1" i="0" u="none" strike="noStrike" cap="none" normalizeH="0" baseline="0" dirty="0" smtClean="0">
                        <a:ln>
                          <a:noFill/>
                        </a:ln>
                        <a:solidFill>
                          <a:schemeClr val="hlink"/>
                        </a:solidFill>
                        <a:effectLst/>
                        <a:latin typeface="Arial" charset="0"/>
                      </a:endParaRPr>
                    </a:p>
                  </a:txBody>
                  <a:tcPr anchor="b" horzOverflow="overflow"/>
                </a:tc>
                <a:tc>
                  <a:txBody>
                    <a:bodyPr/>
                    <a:lstStyle/>
                    <a:p>
                      <a:pPr marL="457200" marR="0" lvl="0" indent="-45720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Tester</a:t>
                      </a:r>
                      <a:endParaRPr kumimoji="0" lang="en-US" sz="2000" b="1" i="0" u="none" strike="noStrike" cap="none" normalizeH="0" baseline="0" dirty="0" smtClean="0">
                        <a:ln>
                          <a:noFill/>
                        </a:ln>
                        <a:solidFill>
                          <a:schemeClr val="hlink"/>
                        </a:solidFill>
                        <a:effectLst/>
                        <a:latin typeface="Arial" charset="0"/>
                      </a:endParaRPr>
                    </a:p>
                  </a:txBody>
                  <a:tcPr anchor="b" horzOverflow="overflow"/>
                </a:tc>
                <a:tc>
                  <a:txBody>
                    <a:bodyPr/>
                    <a:lstStyle/>
                    <a:p>
                      <a:pPr marL="457200" marR="0" lvl="0" indent="-45720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PM</a:t>
                      </a:r>
                      <a:endParaRPr kumimoji="0" lang="en-US" sz="2000" b="1" i="0" u="none" strike="noStrike" cap="none" normalizeH="0" baseline="0" dirty="0" smtClean="0">
                        <a:ln>
                          <a:noFill/>
                        </a:ln>
                        <a:solidFill>
                          <a:schemeClr val="hlink"/>
                        </a:solidFill>
                        <a:effectLst/>
                        <a:latin typeface="Arial" charset="0"/>
                      </a:endParaRPr>
                    </a:p>
                  </a:txBody>
                  <a:tcPr anchor="b" horzOverflow="overflow"/>
                </a:tc>
                <a:tc>
                  <a:txBody>
                    <a:bodyPr/>
                    <a:lstStyle/>
                    <a:p>
                      <a:pPr marL="457200" marR="0" lvl="0" indent="-45720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Stakeholder</a:t>
                      </a:r>
                      <a:endParaRPr kumimoji="0" lang="en-US" sz="2000" b="1" i="0" u="none" strike="noStrike" cap="none" normalizeH="0" baseline="0" dirty="0" smtClean="0">
                        <a:ln>
                          <a:noFill/>
                        </a:ln>
                        <a:solidFill>
                          <a:schemeClr val="hlink"/>
                        </a:solidFill>
                        <a:effectLst/>
                        <a:latin typeface="Arial" charset="0"/>
                      </a:endParaRPr>
                    </a:p>
                  </a:txBody>
                  <a:tcPr anchor="b" horzOverflow="overflow"/>
                </a:tc>
              </a:tr>
              <a:tr h="601916">
                <a:tc>
                  <a:txBody>
                    <a:bodyPr/>
                    <a:lstStyle/>
                    <a:p>
                      <a:pPr marL="457200" marR="0" lvl="0" indent="-45720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Team Suite</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457200" marR="0" lvl="0" indent="-45720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457200" marR="0" lvl="0" indent="-45720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r>
              <a:tr h="601916">
                <a:tc>
                  <a:txBody>
                    <a:bodyPr/>
                    <a:lstStyle/>
                    <a:p>
                      <a:pPr marL="457200" marR="0" lvl="0" indent="-457200" algn="l"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Web Portal</a:t>
                      </a:r>
                      <a:endParaRPr kumimoji="0" lang="en-US" sz="20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tc>
                <a:tc>
                  <a:txBody>
                    <a:bodyPr/>
                    <a:lstStyle/>
                    <a:p>
                      <a:pPr marL="457200" marR="0" lvl="0" indent="-457200" algn="ctr" defTabSz="914400" rtl="0" eaLnBrk="1" fontAlgn="b" latinLnBrk="0" hangingPunct="1">
                        <a:lnSpc>
                          <a:spcPct val="9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tx1"/>
                        </a:solidFill>
                        <a:effectLst/>
                        <a:latin typeface="Arial" charset="0"/>
                      </a:endParaRPr>
                    </a:p>
                  </a:txBody>
                  <a:tcPr anchor="b" horzOverflow="overflow"/>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53998"/>
          </a:xfrm>
        </p:spPr>
        <p:txBody>
          <a:bodyPr>
            <a:normAutofit fontScale="90000"/>
          </a:bodyPr>
          <a:lstStyle/>
          <a:p>
            <a:r>
              <a:rPr lang="en-US" sz="4000" dirty="0" smtClean="0"/>
              <a:t>Agenda</a:t>
            </a:r>
            <a:endParaRPr lang="en-US" sz="4000" dirty="0"/>
          </a:p>
        </p:txBody>
      </p:sp>
      <p:graphicFrame>
        <p:nvGraphicFramePr>
          <p:cNvPr id="4" name="Diagram 3"/>
          <p:cNvGraphicFramePr/>
          <p:nvPr/>
        </p:nvGraphicFramePr>
        <p:xfrm>
          <a:off x="381000" y="1143000"/>
          <a:ext cx="8410575" cy="444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971800" y="5943600"/>
            <a:ext cx="5943600" cy="646331"/>
          </a:xfrm>
          <a:prstGeom prst="rect">
            <a:avLst/>
          </a:prstGeom>
          <a:noFill/>
        </p:spPr>
        <p:txBody>
          <a:bodyPr wrap="square" rtlCol="0">
            <a:spAutoFit/>
          </a:bodyPr>
          <a:lstStyle/>
          <a:p>
            <a:pPr algn="r"/>
            <a:r>
              <a:rPr lang="en-US" sz="3600" dirty="0" smtClean="0">
                <a:solidFill>
                  <a:schemeClr val="accent3"/>
                </a:solidFill>
                <a:effectLst>
                  <a:outerShdw blurRad="38100" dist="38100" dir="2700000" algn="tl">
                    <a:srgbClr val="000000">
                      <a:alpha val="43137"/>
                    </a:srgbClr>
                  </a:outerShdw>
                </a:effectLst>
              </a:rPr>
              <a:t>&amp; Microsoft’s Approach</a:t>
            </a:r>
            <a:endParaRPr lang="en-US" sz="3600" dirty="0">
              <a:solidFill>
                <a:schemeClr val="accent3"/>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graphicEl>
                                              <a:dgm id="{DBC629DA-D725-4B98-A983-34E87D5D142E}"/>
                                            </p:graphicEl>
                                          </p:spTgt>
                                        </p:tgtEl>
                                        <p:attrNameLst>
                                          <p:attrName>style.visibility</p:attrName>
                                        </p:attrNameLst>
                                      </p:cBhvr>
                                      <p:to>
                                        <p:strVal val="visible"/>
                                      </p:to>
                                    </p:set>
                                    <p:animEffect transition="in" filter="wipe(down)">
                                      <p:cBhvr>
                                        <p:cTn id="7" dur="500"/>
                                        <p:tgtEl>
                                          <p:spTgt spid="4">
                                            <p:graphicEl>
                                              <a:dgm id="{DBC629DA-D725-4B98-A983-34E87D5D142E}"/>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dgm id="{7EAA4025-9145-4E81-B37E-8E9F14EA3C6D}"/>
                                            </p:graphicEl>
                                          </p:spTgt>
                                        </p:tgtEl>
                                        <p:attrNameLst>
                                          <p:attrName>style.visibility</p:attrName>
                                        </p:attrNameLst>
                                      </p:cBhvr>
                                      <p:to>
                                        <p:strVal val="visible"/>
                                      </p:to>
                                    </p:set>
                                    <p:animEffect transition="in" filter="wipe(down)">
                                      <p:cBhvr>
                                        <p:cTn id="11" dur="500"/>
                                        <p:tgtEl>
                                          <p:spTgt spid="4">
                                            <p:graphicEl>
                                              <a:dgm id="{7EAA4025-9145-4E81-B37E-8E9F14EA3C6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graphicEl>
                                              <a:dgm id="{84C247DD-8ECA-4B0F-B958-1F8460C4FE41}"/>
                                            </p:graphicEl>
                                          </p:spTgt>
                                        </p:tgtEl>
                                        <p:attrNameLst>
                                          <p:attrName>style.visibility</p:attrName>
                                        </p:attrNameLst>
                                      </p:cBhvr>
                                      <p:to>
                                        <p:strVal val="visible"/>
                                      </p:to>
                                    </p:set>
                                    <p:animEffect transition="in" filter="wipe(down)">
                                      <p:cBhvr>
                                        <p:cTn id="15" dur="500"/>
                                        <p:tgtEl>
                                          <p:spTgt spid="4">
                                            <p:graphicEl>
                                              <a:dgm id="{84C247DD-8ECA-4B0F-B958-1F8460C4FE41}"/>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
                                            <p:graphicEl>
                                              <a:dgm id="{9B6EC85A-4B63-4201-A59E-9E5BDEA27383}"/>
                                            </p:graphicEl>
                                          </p:spTgt>
                                        </p:tgtEl>
                                        <p:attrNameLst>
                                          <p:attrName>style.visibility</p:attrName>
                                        </p:attrNameLst>
                                      </p:cBhvr>
                                      <p:to>
                                        <p:strVal val="visible"/>
                                      </p:to>
                                    </p:set>
                                    <p:animEffect transition="in" filter="wipe(down)">
                                      <p:cBhvr>
                                        <p:cTn id="19" dur="500"/>
                                        <p:tgtEl>
                                          <p:spTgt spid="4">
                                            <p:graphicEl>
                                              <a:dgm id="{9B6EC85A-4B63-4201-A59E-9E5BDEA27383}"/>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
                                            <p:graphicEl>
                                              <a:dgm id="{6DAE3AC6-FDEF-451F-B5E0-CD88CDA2A363}"/>
                                            </p:graphicEl>
                                          </p:spTgt>
                                        </p:tgtEl>
                                        <p:attrNameLst>
                                          <p:attrName>style.visibility</p:attrName>
                                        </p:attrNameLst>
                                      </p:cBhvr>
                                      <p:to>
                                        <p:strVal val="visible"/>
                                      </p:to>
                                    </p:set>
                                    <p:animEffect transition="in" filter="wipe(down)">
                                      <p:cBhvr>
                                        <p:cTn id="23" dur="500"/>
                                        <p:tgtEl>
                                          <p:spTgt spid="4">
                                            <p:graphicEl>
                                              <a:dgm id="{6DAE3AC6-FDEF-451F-B5E0-CD88CDA2A363}"/>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graphicEl>
                                              <a:dgm id="{98668D20-F035-4B9E-8F0B-943A9146D441}"/>
                                            </p:graphicEl>
                                          </p:spTgt>
                                        </p:tgtEl>
                                        <p:attrNameLst>
                                          <p:attrName>style.visibility</p:attrName>
                                        </p:attrNameLst>
                                      </p:cBhvr>
                                      <p:to>
                                        <p:strVal val="visible"/>
                                      </p:to>
                                    </p:set>
                                    <p:animEffect transition="in" filter="wipe(down)">
                                      <p:cBhvr>
                                        <p:cTn id="27" dur="500"/>
                                        <p:tgtEl>
                                          <p:spTgt spid="4">
                                            <p:graphicEl>
                                              <a:dgm id="{98668D20-F035-4B9E-8F0B-943A9146D441}"/>
                                            </p:graphic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Rectangle 579587"/>
          <p:cNvPicPr>
            <a:picLocks noChangeAspect="1" noChangeArrowheads="1"/>
          </p:cNvPicPr>
          <p:nvPr/>
        </p:nvPicPr>
        <p:blipFill>
          <a:blip r:embed="rId3"/>
          <a:srcRect/>
          <a:stretch>
            <a:fillRect/>
          </a:stretch>
        </p:blipFill>
        <p:spPr bwMode="auto">
          <a:xfrm>
            <a:off x="0" y="2895600"/>
            <a:ext cx="9144000" cy="3962400"/>
          </a:xfrm>
          <a:prstGeom prst="rect">
            <a:avLst/>
          </a:prstGeom>
          <a:noFill/>
          <a:ln w="9525" algn="ctr">
            <a:noFill/>
            <a:miter lim="800000"/>
            <a:headEnd/>
            <a:tailEnd/>
          </a:ln>
        </p:spPr>
      </p:pic>
      <p:pic>
        <p:nvPicPr>
          <p:cNvPr id="29" name="Rectangle 579586"/>
          <p:cNvPicPr>
            <a:picLocks noChangeAspect="1" noChangeArrowheads="1"/>
          </p:cNvPicPr>
          <p:nvPr/>
        </p:nvPicPr>
        <p:blipFill>
          <a:blip r:embed="rId4"/>
          <a:srcRect/>
          <a:stretch>
            <a:fillRect/>
          </a:stretch>
        </p:blipFill>
        <p:spPr bwMode="auto">
          <a:xfrm>
            <a:off x="0" y="2362200"/>
            <a:ext cx="9144000" cy="3810000"/>
          </a:xfrm>
          <a:prstGeom prst="rect">
            <a:avLst/>
          </a:prstGeom>
          <a:noFill/>
          <a:ln w="9525" algn="ctr">
            <a:noFill/>
            <a:miter lim="800000"/>
            <a:headEnd/>
            <a:tailEnd/>
          </a:ln>
        </p:spPr>
      </p:pic>
      <p:sp>
        <p:nvSpPr>
          <p:cNvPr id="2" name="Title 1"/>
          <p:cNvSpPr>
            <a:spLocks noGrp="1"/>
          </p:cNvSpPr>
          <p:nvPr>
            <p:ph type="title"/>
          </p:nvPr>
        </p:nvSpPr>
        <p:spPr/>
        <p:txBody>
          <a:bodyPr/>
          <a:lstStyle/>
          <a:p>
            <a:r>
              <a:rPr sz="4400" smtClean="0"/>
              <a:t>Collaborate &amp; Communicate</a:t>
            </a:r>
            <a:endParaRPr sz="4400"/>
          </a:p>
        </p:txBody>
      </p:sp>
      <p:sp>
        <p:nvSpPr>
          <p:cNvPr id="3" name="Content Placeholder 2"/>
          <p:cNvSpPr>
            <a:spLocks noGrp="1"/>
          </p:cNvSpPr>
          <p:nvPr>
            <p:ph idx="1"/>
          </p:nvPr>
        </p:nvSpPr>
        <p:spPr>
          <a:xfrm>
            <a:off x="381000" y="1143000"/>
            <a:ext cx="8410575" cy="1181862"/>
          </a:xfrm>
        </p:spPr>
        <p:txBody>
          <a:bodyPr/>
          <a:lstStyle/>
          <a:p>
            <a:r>
              <a:rPr lang="en-US" dirty="0" smtClean="0"/>
              <a:t>Team Foundation Server</a:t>
            </a:r>
          </a:p>
          <a:p>
            <a:pPr lvl="1"/>
            <a:r>
              <a:rPr lang="en-US" dirty="0" smtClean="0"/>
              <a:t>A unified project server</a:t>
            </a:r>
          </a:p>
        </p:txBody>
      </p:sp>
      <p:pic>
        <p:nvPicPr>
          <p:cNvPr id="1026" name="Picture 2" descr="C:\Users\dseven\AppData\Local\Microsoft\Windows\Temporary Internet Files\Content.IE5\E41WJ1M3\MCj04352420000[1].png"/>
          <p:cNvPicPr>
            <a:picLocks noChangeAspect="1" noChangeArrowheads="1"/>
          </p:cNvPicPr>
          <p:nvPr/>
        </p:nvPicPr>
        <p:blipFill>
          <a:blip r:embed="rId5" cstate="screen"/>
          <a:srcRect/>
          <a:stretch>
            <a:fillRect/>
          </a:stretch>
        </p:blipFill>
        <p:spPr bwMode="auto">
          <a:xfrm>
            <a:off x="4016043" y="4724400"/>
            <a:ext cx="1111915" cy="2200003"/>
          </a:xfrm>
          <a:prstGeom prst="rect">
            <a:avLst/>
          </a:prstGeom>
          <a:noFill/>
        </p:spPr>
      </p:pic>
      <p:grpSp>
        <p:nvGrpSpPr>
          <p:cNvPr id="4" name="Group 22"/>
          <p:cNvGrpSpPr/>
          <p:nvPr/>
        </p:nvGrpSpPr>
        <p:grpSpPr>
          <a:xfrm>
            <a:off x="7307263" y="4038600"/>
            <a:ext cx="846137" cy="1405353"/>
            <a:chOff x="6773865" y="3092451"/>
            <a:chExt cx="846137" cy="1405353"/>
          </a:xfrm>
        </p:grpSpPr>
        <p:sp>
          <p:nvSpPr>
            <p:cNvPr id="7" name="Text Box 65"/>
            <p:cNvSpPr txBox="1">
              <a:spLocks noChangeArrowheads="1"/>
            </p:cNvSpPr>
            <p:nvPr/>
          </p:nvSpPr>
          <p:spPr bwMode="auto">
            <a:xfrm>
              <a:off x="6781801" y="4159250"/>
              <a:ext cx="838199" cy="338554"/>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a:defRPr/>
              </a:pPr>
              <a:r>
                <a:rPr lang="en-US" sz="1600" dirty="0">
                  <a:effectLst>
                    <a:outerShdw blurRad="38100" dist="38100" dir="2700000" algn="tl">
                      <a:srgbClr val="000000">
                        <a:alpha val="43137"/>
                      </a:srgbClr>
                    </a:outerShdw>
                  </a:effectLst>
                  <a:latin typeface="Segoe UI" pitchFamily="34" charset="0"/>
                  <a:cs typeface="Segoe UI" pitchFamily="34" charset="0"/>
                </a:rPr>
                <a:t>Tester</a:t>
              </a:r>
            </a:p>
          </p:txBody>
        </p:sp>
        <p:pic>
          <p:nvPicPr>
            <p:cNvPr id="8" name="Picture 66" descr="Office woman laptop smiling"/>
            <p:cNvPicPr>
              <a:picLocks noChangeAspect="1" noChangeArrowheads="1"/>
            </p:cNvPicPr>
            <p:nvPr/>
          </p:nvPicPr>
          <p:blipFill>
            <a:blip r:embed="rId6" cstate="screen"/>
            <a:srcRect/>
            <a:stretch>
              <a:fillRect/>
            </a:stretch>
          </p:blipFill>
          <p:spPr bwMode="auto">
            <a:xfrm>
              <a:off x="6773865" y="3092451"/>
              <a:ext cx="846137" cy="1049338"/>
            </a:xfrm>
            <a:prstGeom prst="rect">
              <a:avLst/>
            </a:prstGeom>
            <a:noFill/>
            <a:ln w="9525">
              <a:noFill/>
              <a:miter lim="800000"/>
              <a:headEnd/>
              <a:tailEnd/>
            </a:ln>
          </p:spPr>
        </p:pic>
      </p:grpSp>
      <p:grpSp>
        <p:nvGrpSpPr>
          <p:cNvPr id="5" name="Group 25"/>
          <p:cNvGrpSpPr/>
          <p:nvPr/>
        </p:nvGrpSpPr>
        <p:grpSpPr>
          <a:xfrm>
            <a:off x="3987007" y="3092035"/>
            <a:ext cx="1169987" cy="1175165"/>
            <a:chOff x="3935413" y="2635251"/>
            <a:chExt cx="1169987" cy="1175165"/>
          </a:xfrm>
        </p:grpSpPr>
        <p:sp>
          <p:nvSpPr>
            <p:cNvPr id="10" name="Text Box 68"/>
            <p:cNvSpPr txBox="1">
              <a:spLocks noChangeArrowheads="1"/>
            </p:cNvSpPr>
            <p:nvPr/>
          </p:nvSpPr>
          <p:spPr bwMode="auto">
            <a:xfrm>
              <a:off x="3935413" y="3471862"/>
              <a:ext cx="1117614" cy="338554"/>
            </a:xfrm>
            <a:prstGeom prst="rect">
              <a:avLst/>
            </a:prstGeom>
            <a:noFill/>
            <a:ln w="12700" algn="ctr">
              <a:noFill/>
              <a:miter lim="800000"/>
              <a:headEnd/>
              <a:tailEnd/>
            </a:ln>
            <a:effectLst/>
          </p:spPr>
          <p:txBody>
            <a:bodyPr vert="horz" wrap="none" lIns="91440" tIns="45720" rIns="91440" bIns="45720" numCol="1" anchor="t" anchorCtr="0" compatLnSpc="1">
              <a:prstTxWarp prst="textNoShape">
                <a:avLst/>
              </a:prstTxWarp>
              <a:spAutoFit/>
            </a:bodyPr>
            <a:lstStyle/>
            <a:p>
              <a:pPr>
                <a:defRPr/>
              </a:pPr>
              <a:r>
                <a:rPr lang="en-US" sz="1600" dirty="0">
                  <a:effectLst>
                    <a:outerShdw blurRad="38100" dist="38100" dir="2700000" algn="tl">
                      <a:srgbClr val="000000">
                        <a:alpha val="43137"/>
                      </a:srgbClr>
                    </a:outerShdw>
                  </a:effectLst>
                  <a:latin typeface="Segoe UI" pitchFamily="34" charset="0"/>
                  <a:cs typeface="Segoe UI" pitchFamily="34" charset="0"/>
                </a:rPr>
                <a:t>Developer</a:t>
              </a:r>
            </a:p>
          </p:txBody>
        </p:sp>
        <p:pic>
          <p:nvPicPr>
            <p:cNvPr id="11" name="Picture 69" descr="MSD Developer Chad man desk laptop working smiling harware looking down"/>
            <p:cNvPicPr>
              <a:picLocks noChangeAspect="1" noChangeArrowheads="1"/>
            </p:cNvPicPr>
            <p:nvPr/>
          </p:nvPicPr>
          <p:blipFill>
            <a:blip r:embed="rId7" cstate="screen"/>
            <a:srcRect/>
            <a:stretch>
              <a:fillRect/>
            </a:stretch>
          </p:blipFill>
          <p:spPr bwMode="auto">
            <a:xfrm>
              <a:off x="4038600" y="2635251"/>
              <a:ext cx="1066800" cy="862013"/>
            </a:xfrm>
            <a:prstGeom prst="rect">
              <a:avLst/>
            </a:prstGeom>
            <a:noFill/>
            <a:ln w="9525">
              <a:noFill/>
              <a:miter lim="800000"/>
              <a:headEnd/>
              <a:tailEnd/>
            </a:ln>
          </p:spPr>
        </p:pic>
      </p:grpSp>
      <p:grpSp>
        <p:nvGrpSpPr>
          <p:cNvPr id="6" name="Group 23"/>
          <p:cNvGrpSpPr/>
          <p:nvPr/>
        </p:nvGrpSpPr>
        <p:grpSpPr>
          <a:xfrm>
            <a:off x="914401" y="4038600"/>
            <a:ext cx="1066799" cy="1228332"/>
            <a:chOff x="1447801" y="3040064"/>
            <a:chExt cx="1066799" cy="1228332"/>
          </a:xfrm>
        </p:grpSpPr>
        <p:pic>
          <p:nvPicPr>
            <p:cNvPr id="12" name="Picture 70" descr="Office man laptop alone"/>
            <p:cNvPicPr>
              <a:picLocks noChangeAspect="1" noChangeArrowheads="1"/>
            </p:cNvPicPr>
            <p:nvPr/>
          </p:nvPicPr>
          <p:blipFill>
            <a:blip r:embed="rId8" cstate="screen"/>
            <a:srcRect/>
            <a:stretch>
              <a:fillRect/>
            </a:stretch>
          </p:blipFill>
          <p:spPr bwMode="auto">
            <a:xfrm>
              <a:off x="1447801" y="3040064"/>
              <a:ext cx="842963" cy="965200"/>
            </a:xfrm>
            <a:prstGeom prst="rect">
              <a:avLst/>
            </a:prstGeom>
            <a:noFill/>
            <a:ln w="9525">
              <a:noFill/>
              <a:miter lim="800000"/>
              <a:headEnd/>
              <a:tailEnd/>
            </a:ln>
          </p:spPr>
        </p:pic>
        <p:sp>
          <p:nvSpPr>
            <p:cNvPr id="13" name="Text Box 71"/>
            <p:cNvSpPr txBox="1">
              <a:spLocks noChangeArrowheads="1"/>
            </p:cNvSpPr>
            <p:nvPr/>
          </p:nvSpPr>
          <p:spPr bwMode="auto">
            <a:xfrm>
              <a:off x="1447801" y="3954464"/>
              <a:ext cx="1066799" cy="313932"/>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a:lnSpc>
                  <a:spcPct val="90000"/>
                </a:lnSpc>
                <a:defRPr/>
              </a:pPr>
              <a:r>
                <a:rPr lang="en-US" sz="1600" dirty="0">
                  <a:effectLst>
                    <a:outerShdw blurRad="38100" dist="38100" dir="2700000" algn="tl">
                      <a:srgbClr val="000000">
                        <a:alpha val="43137"/>
                      </a:srgbClr>
                    </a:outerShdw>
                  </a:effectLst>
                  <a:latin typeface="Segoe UI" pitchFamily="34" charset="0"/>
                  <a:cs typeface="Segoe UI" pitchFamily="34" charset="0"/>
                </a:rPr>
                <a:t>Architect</a:t>
              </a:r>
            </a:p>
          </p:txBody>
        </p:sp>
      </p:grpSp>
      <p:grpSp>
        <p:nvGrpSpPr>
          <p:cNvPr id="21" name="Group 21"/>
          <p:cNvGrpSpPr/>
          <p:nvPr/>
        </p:nvGrpSpPr>
        <p:grpSpPr>
          <a:xfrm>
            <a:off x="7848600" y="5334000"/>
            <a:ext cx="1143000" cy="1464219"/>
            <a:chOff x="7824788" y="3657601"/>
            <a:chExt cx="1143000" cy="1464219"/>
          </a:xfrm>
        </p:grpSpPr>
        <p:sp>
          <p:nvSpPr>
            <p:cNvPr id="14" name="Text Box 72"/>
            <p:cNvSpPr txBox="1">
              <a:spLocks noChangeArrowheads="1"/>
            </p:cNvSpPr>
            <p:nvPr/>
          </p:nvSpPr>
          <p:spPr bwMode="auto">
            <a:xfrm>
              <a:off x="7824789" y="4586289"/>
              <a:ext cx="1142999" cy="535531"/>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a:lnSpc>
                  <a:spcPct val="90000"/>
                </a:lnSpc>
                <a:defRPr/>
              </a:pPr>
              <a:r>
                <a:rPr lang="en-US" sz="1600" dirty="0" smtClean="0">
                  <a:effectLst>
                    <a:outerShdw blurRad="38100" dist="38100" dir="2700000" algn="tl">
                      <a:srgbClr val="000000">
                        <a:alpha val="43137"/>
                      </a:srgbClr>
                    </a:outerShdw>
                  </a:effectLst>
                  <a:latin typeface="Segoe UI" pitchFamily="34" charset="0"/>
                  <a:cs typeface="Segoe UI" pitchFamily="34" charset="0"/>
                </a:rPr>
                <a:t>Project</a:t>
              </a:r>
              <a:r>
                <a:rPr lang="en-US" sz="1600" dirty="0">
                  <a:effectLst>
                    <a:outerShdw blurRad="38100" dist="38100" dir="2700000" algn="tl">
                      <a:srgbClr val="000000">
                        <a:alpha val="43137"/>
                      </a:srgbClr>
                    </a:outerShdw>
                  </a:effectLst>
                  <a:latin typeface="Segoe UI" pitchFamily="34" charset="0"/>
                  <a:cs typeface="Segoe UI" pitchFamily="34" charset="0"/>
                </a:rPr>
                <a:t/>
              </a:r>
              <a:br>
                <a:rPr lang="en-US" sz="1600" dirty="0">
                  <a:effectLst>
                    <a:outerShdw blurRad="38100" dist="38100" dir="2700000" algn="tl">
                      <a:srgbClr val="000000">
                        <a:alpha val="43137"/>
                      </a:srgbClr>
                    </a:outerShdw>
                  </a:effectLst>
                  <a:latin typeface="Segoe UI" pitchFamily="34" charset="0"/>
                  <a:cs typeface="Segoe UI" pitchFamily="34" charset="0"/>
                </a:rPr>
              </a:br>
              <a:r>
                <a:rPr lang="en-US" sz="1600" dirty="0">
                  <a:effectLst>
                    <a:outerShdw blurRad="38100" dist="38100" dir="2700000" algn="tl">
                      <a:srgbClr val="000000">
                        <a:alpha val="43137"/>
                      </a:srgbClr>
                    </a:outerShdw>
                  </a:effectLst>
                  <a:latin typeface="Segoe UI" pitchFamily="34" charset="0"/>
                  <a:cs typeface="Segoe UI" pitchFamily="34" charset="0"/>
                </a:rPr>
                <a:t>Manager</a:t>
              </a:r>
            </a:p>
          </p:txBody>
        </p:sp>
        <p:pic>
          <p:nvPicPr>
            <p:cNvPr id="15" name="Picture 73" descr="MBS Supply chain SCM Manufacturing Man on phone with pocket pc"/>
            <p:cNvPicPr>
              <a:picLocks noChangeAspect="1" noChangeArrowheads="1"/>
            </p:cNvPicPr>
            <p:nvPr/>
          </p:nvPicPr>
          <p:blipFill>
            <a:blip r:embed="rId9" cstate="screen"/>
            <a:srcRect/>
            <a:stretch>
              <a:fillRect/>
            </a:stretch>
          </p:blipFill>
          <p:spPr bwMode="auto">
            <a:xfrm>
              <a:off x="7824788" y="3657601"/>
              <a:ext cx="1143000" cy="976313"/>
            </a:xfrm>
            <a:prstGeom prst="rect">
              <a:avLst/>
            </a:prstGeom>
            <a:noFill/>
            <a:ln w="9525">
              <a:noFill/>
              <a:miter lim="800000"/>
              <a:headEnd/>
              <a:tailEnd/>
            </a:ln>
          </p:spPr>
        </p:pic>
      </p:grpSp>
      <p:grpSp>
        <p:nvGrpSpPr>
          <p:cNvPr id="22" name="Group 20"/>
          <p:cNvGrpSpPr/>
          <p:nvPr/>
        </p:nvGrpSpPr>
        <p:grpSpPr>
          <a:xfrm>
            <a:off x="76200" y="5486400"/>
            <a:ext cx="1295400" cy="1317625"/>
            <a:chOff x="152400" y="3863975"/>
            <a:chExt cx="1295400" cy="1317625"/>
          </a:xfrm>
        </p:grpSpPr>
        <p:pic>
          <p:nvPicPr>
            <p:cNvPr id="9" name="Picture 67" descr="IT Work people work working tech technical "/>
            <p:cNvPicPr>
              <a:picLocks noChangeAspect="1" noChangeArrowheads="1"/>
            </p:cNvPicPr>
            <p:nvPr/>
          </p:nvPicPr>
          <p:blipFill>
            <a:blip r:embed="rId10" cstate="screen"/>
            <a:srcRect/>
            <a:stretch>
              <a:fillRect/>
            </a:stretch>
          </p:blipFill>
          <p:spPr bwMode="auto">
            <a:xfrm>
              <a:off x="152400" y="3863975"/>
              <a:ext cx="1295400" cy="860425"/>
            </a:xfrm>
            <a:prstGeom prst="rect">
              <a:avLst/>
            </a:prstGeom>
            <a:noFill/>
            <a:ln w="9525">
              <a:noFill/>
              <a:miter lim="800000"/>
              <a:headEnd/>
              <a:tailEnd/>
            </a:ln>
          </p:spPr>
        </p:pic>
        <p:sp>
          <p:nvSpPr>
            <p:cNvPr id="16" name="Text Box 74"/>
            <p:cNvSpPr txBox="1">
              <a:spLocks noChangeArrowheads="1"/>
            </p:cNvSpPr>
            <p:nvPr/>
          </p:nvSpPr>
          <p:spPr bwMode="auto">
            <a:xfrm>
              <a:off x="152400" y="4646069"/>
              <a:ext cx="1295400" cy="535531"/>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a:lnSpc>
                  <a:spcPct val="90000"/>
                </a:lnSpc>
                <a:defRPr/>
              </a:pPr>
              <a:r>
                <a:rPr lang="en-US" sz="1600" dirty="0" smtClean="0">
                  <a:effectLst>
                    <a:outerShdw blurRad="38100" dist="38100" dir="2700000" algn="tl">
                      <a:srgbClr val="000000">
                        <a:alpha val="43137"/>
                      </a:srgbClr>
                    </a:outerShdw>
                  </a:effectLst>
                  <a:latin typeface="Segoe UI" pitchFamily="34" charset="0"/>
                  <a:cs typeface="Segoe UI" pitchFamily="34" charset="0"/>
                </a:rPr>
                <a:t>Business</a:t>
              </a:r>
              <a:br>
                <a:rPr lang="en-US" sz="1600" dirty="0" smtClean="0">
                  <a:effectLst>
                    <a:outerShdw blurRad="38100" dist="38100" dir="2700000" algn="tl">
                      <a:srgbClr val="000000">
                        <a:alpha val="43137"/>
                      </a:srgbClr>
                    </a:outerShdw>
                  </a:effectLst>
                  <a:latin typeface="Segoe UI" pitchFamily="34" charset="0"/>
                  <a:cs typeface="Segoe UI" pitchFamily="34" charset="0"/>
                </a:rPr>
              </a:br>
              <a:r>
                <a:rPr lang="en-US" sz="1600" dirty="0" smtClean="0">
                  <a:effectLst>
                    <a:outerShdw blurRad="38100" dist="38100" dir="2700000" algn="tl">
                      <a:srgbClr val="000000">
                        <a:alpha val="43137"/>
                      </a:srgbClr>
                    </a:outerShdw>
                  </a:effectLst>
                  <a:latin typeface="Segoe UI" pitchFamily="34" charset="0"/>
                  <a:cs typeface="Segoe UI" pitchFamily="34" charset="0"/>
                </a:rPr>
                <a:t>Analyst</a:t>
              </a:r>
              <a:endParaRPr lang="en-US" sz="1600" dirty="0">
                <a:effectLst>
                  <a:outerShdw blurRad="38100" dist="38100" dir="2700000" algn="tl">
                    <a:srgbClr val="000000">
                      <a:alpha val="43137"/>
                    </a:srgbClr>
                  </a:outerShdw>
                </a:effectLst>
                <a:latin typeface="Segoe UI" pitchFamily="34" charset="0"/>
                <a:cs typeface="Segoe UI" pitchFamily="34" charset="0"/>
              </a:endParaRPr>
            </a:p>
          </p:txBody>
        </p:sp>
      </p:grpSp>
      <p:grpSp>
        <p:nvGrpSpPr>
          <p:cNvPr id="23" name="Group 24"/>
          <p:cNvGrpSpPr/>
          <p:nvPr/>
        </p:nvGrpSpPr>
        <p:grpSpPr>
          <a:xfrm>
            <a:off x="2286000" y="3352801"/>
            <a:ext cx="1003801" cy="1066799"/>
            <a:chOff x="2590800" y="2743201"/>
            <a:chExt cx="1003801" cy="1066799"/>
          </a:xfrm>
        </p:grpSpPr>
        <p:pic>
          <p:nvPicPr>
            <p:cNvPr id="18" name="Picture 77" descr="MCE Media Center woman my pictures home T1 UI"/>
            <p:cNvPicPr>
              <a:picLocks noChangeAspect="1" noChangeArrowheads="1"/>
            </p:cNvPicPr>
            <p:nvPr/>
          </p:nvPicPr>
          <p:blipFill>
            <a:blip r:embed="rId11"/>
            <a:srcRect/>
            <a:stretch>
              <a:fillRect/>
            </a:stretch>
          </p:blipFill>
          <p:spPr bwMode="auto">
            <a:xfrm>
              <a:off x="2590800" y="2743201"/>
              <a:ext cx="990600" cy="784225"/>
            </a:xfrm>
            <a:prstGeom prst="rect">
              <a:avLst/>
            </a:prstGeom>
            <a:noFill/>
            <a:ln w="9525">
              <a:noFill/>
              <a:miter lim="800000"/>
              <a:headEnd/>
              <a:tailEnd/>
            </a:ln>
          </p:spPr>
        </p:pic>
        <p:sp>
          <p:nvSpPr>
            <p:cNvPr id="19" name="Text Box 78"/>
            <p:cNvSpPr txBox="1">
              <a:spLocks noChangeArrowheads="1"/>
            </p:cNvSpPr>
            <p:nvPr/>
          </p:nvSpPr>
          <p:spPr bwMode="auto">
            <a:xfrm>
              <a:off x="2590800" y="3496068"/>
              <a:ext cx="1003801" cy="313932"/>
            </a:xfrm>
            <a:prstGeom prst="rect">
              <a:avLst/>
            </a:prstGeom>
            <a:noFill/>
            <a:ln w="12700" algn="ctr">
              <a:noFill/>
              <a:miter lim="800000"/>
              <a:headEnd/>
              <a:tailEnd/>
            </a:ln>
            <a:effectLst/>
          </p:spPr>
          <p:txBody>
            <a:bodyPr vert="horz" wrap="none" lIns="91440" tIns="45720" rIns="91440" bIns="45720" numCol="1" anchor="t" anchorCtr="0" compatLnSpc="1">
              <a:prstTxWarp prst="textNoShape">
                <a:avLst/>
              </a:prstTxWarp>
              <a:spAutoFit/>
            </a:bodyPr>
            <a:lstStyle/>
            <a:p>
              <a:pPr>
                <a:lnSpc>
                  <a:spcPct val="90000"/>
                </a:lnSpc>
                <a:spcBef>
                  <a:spcPct val="30000"/>
                </a:spcBef>
                <a:defRPr/>
              </a:pPr>
              <a:r>
                <a:rPr lang="en-US" sz="1600" dirty="0">
                  <a:effectLst>
                    <a:outerShdw blurRad="38100" dist="38100" dir="2700000" algn="tl">
                      <a:srgbClr val="000000">
                        <a:alpha val="43137"/>
                      </a:srgbClr>
                    </a:outerShdw>
                  </a:effectLst>
                  <a:latin typeface="Segoe UI" pitchFamily="34" charset="0"/>
                  <a:cs typeface="Segoe UI" pitchFamily="34" charset="0"/>
                </a:rPr>
                <a:t>Designer</a:t>
              </a:r>
            </a:p>
          </p:txBody>
        </p:sp>
      </p:grpSp>
      <p:grpSp>
        <p:nvGrpSpPr>
          <p:cNvPr id="24" name="Group 26"/>
          <p:cNvGrpSpPr/>
          <p:nvPr/>
        </p:nvGrpSpPr>
        <p:grpSpPr>
          <a:xfrm>
            <a:off x="5486400" y="3276057"/>
            <a:ext cx="1295400" cy="1295943"/>
            <a:chOff x="5181600" y="2819400"/>
            <a:chExt cx="1295400" cy="1295943"/>
          </a:xfrm>
        </p:grpSpPr>
        <p:sp>
          <p:nvSpPr>
            <p:cNvPr id="17" name="Text Box 76"/>
            <p:cNvSpPr txBox="1">
              <a:spLocks noChangeArrowheads="1"/>
            </p:cNvSpPr>
            <p:nvPr/>
          </p:nvSpPr>
          <p:spPr bwMode="auto">
            <a:xfrm>
              <a:off x="5181600" y="3579812"/>
              <a:ext cx="1295400" cy="535531"/>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a:lnSpc>
                  <a:spcPct val="90000"/>
                </a:lnSpc>
                <a:spcBef>
                  <a:spcPct val="30000"/>
                </a:spcBef>
                <a:defRPr/>
              </a:pPr>
              <a:r>
                <a:rPr lang="en-US" sz="1600" dirty="0">
                  <a:effectLst>
                    <a:outerShdw blurRad="38100" dist="38100" dir="2700000" algn="tl">
                      <a:srgbClr val="000000">
                        <a:alpha val="43137"/>
                      </a:srgbClr>
                    </a:outerShdw>
                  </a:effectLst>
                  <a:latin typeface="Segoe UI" pitchFamily="34" charset="0"/>
                  <a:cs typeface="Segoe UI" pitchFamily="34" charset="0"/>
                </a:rPr>
                <a:t>Database Professional</a:t>
              </a:r>
            </a:p>
          </p:txBody>
        </p:sp>
        <p:pic>
          <p:nvPicPr>
            <p:cNvPr id="20" name="Picture 75" descr="man looking intensly working study"/>
            <p:cNvPicPr>
              <a:picLocks noChangeAspect="1" noChangeArrowheads="1"/>
            </p:cNvPicPr>
            <p:nvPr/>
          </p:nvPicPr>
          <p:blipFill>
            <a:blip r:embed="rId12"/>
            <a:srcRect/>
            <a:stretch>
              <a:fillRect/>
            </a:stretch>
          </p:blipFill>
          <p:spPr bwMode="auto">
            <a:xfrm>
              <a:off x="5411787" y="2819400"/>
              <a:ext cx="760413" cy="762000"/>
            </a:xfrm>
            <a:prstGeom prst="rect">
              <a:avLst/>
            </a:prstGeom>
            <a:noFill/>
            <a:ln w="9525">
              <a:noFill/>
              <a:miter lim="800000"/>
              <a:headEnd/>
              <a:tailEnd/>
            </a:ln>
          </p:spPr>
        </p:pic>
      </p:grpSp>
      <p:pic>
        <p:nvPicPr>
          <p:cNvPr id="28" name="Picture 27" descr="VS08-TeamSys-TFS_h_rgb_r.png"/>
          <p:cNvPicPr>
            <a:picLocks noChangeAspect="1"/>
          </p:cNvPicPr>
          <p:nvPr/>
        </p:nvPicPr>
        <p:blipFill>
          <a:blip r:embed="rId13"/>
          <a:stretch>
            <a:fillRect/>
          </a:stretch>
        </p:blipFill>
        <p:spPr>
          <a:xfrm>
            <a:off x="2781300" y="6307844"/>
            <a:ext cx="3581400" cy="473956"/>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7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70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1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13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13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16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42" descr="D:\Pennie's documents\Images for TechEd06\Shapes_and_Graphics\Arrows\multi bunch of arrows 40.png"/>
          <p:cNvPicPr>
            <a:picLocks noChangeAspect="1" noChangeArrowheads="1"/>
          </p:cNvPicPr>
          <p:nvPr/>
        </p:nvPicPr>
        <p:blipFill>
          <a:blip r:embed="rId4" cstate="print"/>
          <a:srcRect/>
          <a:stretch>
            <a:fillRect/>
          </a:stretch>
        </p:blipFill>
        <p:spPr bwMode="auto">
          <a:xfrm rot="337399">
            <a:off x="1563968" y="1678069"/>
            <a:ext cx="5732016" cy="4267167"/>
          </a:xfrm>
          <a:prstGeom prst="rect">
            <a:avLst/>
          </a:prstGeom>
          <a:noFill/>
        </p:spPr>
      </p:pic>
      <p:pic>
        <p:nvPicPr>
          <p:cNvPr id="27" name="Picture 41" descr="D:\Pennie's documents\Images for TechEd06\Shapes_and_Graphics\Arrows\multi 6 curved Arrows toward center green blue grad.png"/>
          <p:cNvPicPr>
            <a:picLocks noChangeAspect="1" noChangeArrowheads="1"/>
          </p:cNvPicPr>
          <p:nvPr/>
        </p:nvPicPr>
        <p:blipFill>
          <a:blip r:embed="rId5" cstate="print"/>
          <a:srcRect/>
          <a:stretch>
            <a:fillRect/>
          </a:stretch>
        </p:blipFill>
        <p:spPr bwMode="auto">
          <a:xfrm>
            <a:off x="1785258" y="1686219"/>
            <a:ext cx="5109029" cy="4256299"/>
          </a:xfrm>
          <a:prstGeom prst="rect">
            <a:avLst/>
          </a:prstGeom>
          <a:noFill/>
        </p:spPr>
      </p:pic>
      <p:sp>
        <p:nvSpPr>
          <p:cNvPr id="2" name="Title 1"/>
          <p:cNvSpPr>
            <a:spLocks noGrp="1"/>
          </p:cNvSpPr>
          <p:nvPr>
            <p:ph type="title"/>
          </p:nvPr>
        </p:nvSpPr>
        <p:spPr/>
        <p:txBody>
          <a:bodyPr/>
          <a:lstStyle/>
          <a:p>
            <a:pPr algn="ctr" defTabSz="914400"/>
            <a:r>
              <a:rPr sz="4400" smtClean="0">
                <a:solidFill>
                  <a:schemeClr val="tx1"/>
                </a:solidFill>
              </a:rPr>
              <a:t>Managing Team Workflow</a:t>
            </a:r>
            <a:endParaRPr sz="4400">
              <a:solidFill>
                <a:schemeClr val="tx1"/>
              </a:solidFill>
            </a:endParaRPr>
          </a:p>
        </p:txBody>
      </p:sp>
      <p:grpSp>
        <p:nvGrpSpPr>
          <p:cNvPr id="3" name="Group 65"/>
          <p:cNvGrpSpPr>
            <a:grpSpLocks/>
          </p:cNvGrpSpPr>
          <p:nvPr/>
        </p:nvGrpSpPr>
        <p:grpSpPr bwMode="auto">
          <a:xfrm>
            <a:off x="6076209" y="5158485"/>
            <a:ext cx="1090685" cy="1699515"/>
            <a:chOff x="1422" y="1473"/>
            <a:chExt cx="911" cy="1321"/>
          </a:xfrm>
        </p:grpSpPr>
        <p:pic>
          <p:nvPicPr>
            <p:cNvPr id="9" name="Rectangle 10284"/>
            <p:cNvPicPr>
              <a:picLocks noChangeAspect="1" noChangeArrowheads="1"/>
            </p:cNvPicPr>
            <p:nvPr/>
          </p:nvPicPr>
          <p:blipFill>
            <a:blip r:embed="rId6" cstate="screen"/>
            <a:srcRect/>
            <a:stretch>
              <a:fillRect/>
            </a:stretch>
          </p:blipFill>
          <p:spPr bwMode="auto">
            <a:xfrm>
              <a:off x="1427" y="1473"/>
              <a:ext cx="852" cy="760"/>
            </a:xfrm>
            <a:prstGeom prst="rect">
              <a:avLst/>
            </a:prstGeom>
            <a:noFill/>
            <a:ln w="9525">
              <a:noFill/>
              <a:miter lim="800000"/>
              <a:headEnd/>
              <a:tailEnd/>
            </a:ln>
          </p:spPr>
        </p:pic>
        <p:sp>
          <p:nvSpPr>
            <p:cNvPr id="10" name="TextBox 9"/>
            <p:cNvSpPr txBox="1">
              <a:spLocks noChangeArrowheads="1"/>
            </p:cNvSpPr>
            <p:nvPr/>
          </p:nvSpPr>
          <p:spPr bwMode="auto">
            <a:xfrm>
              <a:off x="1422" y="2220"/>
              <a:ext cx="911" cy="574"/>
            </a:xfrm>
            <a:prstGeom prst="rect">
              <a:avLst/>
            </a:prstGeom>
            <a:noFill/>
            <a:ln w="9525">
              <a:noFill/>
              <a:miter lim="800000"/>
              <a:headEnd/>
              <a:tailEnd/>
            </a:ln>
          </p:spPr>
          <p:txBody>
            <a:bodyPr wrap="none">
              <a:spAutoFit/>
            </a:bodyPr>
            <a:lstStyle/>
            <a:p>
              <a:pPr algn="ctr"/>
              <a:r>
                <a:rPr lang="en-US" sz="1400" dirty="0">
                  <a:solidFill>
                    <a:schemeClr val="tx2"/>
                  </a:solidFill>
                  <a:latin typeface="Arial" charset="0"/>
                  <a:cs typeface="Arial" charset="0"/>
                </a:rPr>
                <a:t>Database</a:t>
              </a:r>
              <a:br>
                <a:rPr lang="en-US" sz="1400" dirty="0">
                  <a:solidFill>
                    <a:schemeClr val="tx2"/>
                  </a:solidFill>
                  <a:latin typeface="Arial" charset="0"/>
                  <a:cs typeface="Arial" charset="0"/>
                </a:rPr>
              </a:br>
              <a:r>
                <a:rPr lang="en-US" sz="1400" dirty="0" smtClean="0">
                  <a:solidFill>
                    <a:schemeClr val="tx2"/>
                  </a:solidFill>
                  <a:latin typeface="Arial" charset="0"/>
                  <a:cs typeface="Arial" charset="0"/>
                </a:rPr>
                <a:t>Developers</a:t>
              </a:r>
              <a:r>
                <a:rPr lang="en-US" sz="1400" dirty="0">
                  <a:solidFill>
                    <a:schemeClr val="tx2"/>
                  </a:solidFill>
                  <a:latin typeface="Arial" charset="0"/>
                  <a:cs typeface="Arial" charset="0"/>
                </a:rPr>
                <a:t/>
              </a:r>
              <a:br>
                <a:rPr lang="en-US" sz="1400" dirty="0">
                  <a:solidFill>
                    <a:schemeClr val="tx2"/>
                  </a:solidFill>
                  <a:latin typeface="Arial" charset="0"/>
                  <a:cs typeface="Arial" charset="0"/>
                </a:rPr>
              </a:br>
              <a:endParaRPr lang="en-US" sz="1400" dirty="0">
                <a:latin typeface="Arial" charset="0"/>
                <a:cs typeface="Arial" charset="0"/>
              </a:endParaRPr>
            </a:p>
          </p:txBody>
        </p:sp>
      </p:grpSp>
      <p:grpSp>
        <p:nvGrpSpPr>
          <p:cNvPr id="5" name="Group 62"/>
          <p:cNvGrpSpPr>
            <a:grpSpLocks/>
          </p:cNvGrpSpPr>
          <p:nvPr/>
        </p:nvGrpSpPr>
        <p:grpSpPr bwMode="auto">
          <a:xfrm>
            <a:off x="4916322" y="1175457"/>
            <a:ext cx="1009273" cy="1424196"/>
            <a:chOff x="413" y="2136"/>
            <a:chExt cx="843" cy="1107"/>
          </a:xfrm>
        </p:grpSpPr>
        <p:pic>
          <p:nvPicPr>
            <p:cNvPr id="6" name="Rectangle 10286"/>
            <p:cNvPicPr>
              <a:picLocks noChangeAspect="1" noChangeArrowheads="1"/>
            </p:cNvPicPr>
            <p:nvPr/>
          </p:nvPicPr>
          <p:blipFill>
            <a:blip r:embed="rId7" cstate="screen"/>
            <a:srcRect/>
            <a:stretch>
              <a:fillRect/>
            </a:stretch>
          </p:blipFill>
          <p:spPr bwMode="auto">
            <a:xfrm>
              <a:off x="413" y="2136"/>
              <a:ext cx="843" cy="753"/>
            </a:xfrm>
            <a:prstGeom prst="rect">
              <a:avLst/>
            </a:prstGeom>
            <a:noFill/>
            <a:ln w="9525">
              <a:noFill/>
              <a:miter lim="800000"/>
              <a:headEnd/>
              <a:tailEnd/>
            </a:ln>
          </p:spPr>
        </p:pic>
        <p:sp>
          <p:nvSpPr>
            <p:cNvPr id="7" name="TextBox 6"/>
            <p:cNvSpPr txBox="1">
              <a:spLocks noChangeArrowheads="1"/>
            </p:cNvSpPr>
            <p:nvPr/>
          </p:nvSpPr>
          <p:spPr bwMode="auto">
            <a:xfrm>
              <a:off x="427" y="2836"/>
              <a:ext cx="743" cy="407"/>
            </a:xfrm>
            <a:prstGeom prst="rect">
              <a:avLst/>
            </a:prstGeom>
            <a:noFill/>
            <a:ln w="9525">
              <a:noFill/>
              <a:miter lim="800000"/>
              <a:headEnd/>
              <a:tailEnd/>
            </a:ln>
          </p:spPr>
          <p:txBody>
            <a:bodyPr wrap="none">
              <a:spAutoFit/>
            </a:bodyPr>
            <a:lstStyle/>
            <a:p>
              <a:pPr algn="ctr"/>
              <a:r>
                <a:rPr lang="en-US" sz="1400" dirty="0">
                  <a:solidFill>
                    <a:schemeClr val="tx2"/>
                  </a:solidFill>
                  <a:latin typeface="Arial" charset="0"/>
                  <a:cs typeface="Arial" charset="0"/>
                </a:rPr>
                <a:t>Project</a:t>
              </a:r>
              <a:br>
                <a:rPr lang="en-US" sz="1400" dirty="0">
                  <a:solidFill>
                    <a:schemeClr val="tx2"/>
                  </a:solidFill>
                  <a:latin typeface="Arial" charset="0"/>
                  <a:cs typeface="Arial" charset="0"/>
                </a:rPr>
              </a:br>
              <a:r>
                <a:rPr lang="en-US" sz="1400" dirty="0">
                  <a:solidFill>
                    <a:schemeClr val="tx2"/>
                  </a:solidFill>
                  <a:latin typeface="Arial" charset="0"/>
                  <a:cs typeface="Arial" charset="0"/>
                </a:rPr>
                <a:t>Manager</a:t>
              </a:r>
            </a:p>
          </p:txBody>
        </p:sp>
      </p:grpSp>
      <p:grpSp>
        <p:nvGrpSpPr>
          <p:cNvPr id="8" name="Group 68"/>
          <p:cNvGrpSpPr>
            <a:grpSpLocks/>
          </p:cNvGrpSpPr>
          <p:nvPr/>
        </p:nvGrpSpPr>
        <p:grpSpPr bwMode="auto">
          <a:xfrm>
            <a:off x="1787023" y="1375477"/>
            <a:ext cx="1075121" cy="1250513"/>
            <a:chOff x="2479" y="1296"/>
            <a:chExt cx="898" cy="972"/>
          </a:xfrm>
        </p:grpSpPr>
        <p:pic>
          <p:nvPicPr>
            <p:cNvPr id="12" name="Rectangle 10282"/>
            <p:cNvPicPr>
              <a:picLocks noChangeAspect="1" noChangeArrowheads="1"/>
            </p:cNvPicPr>
            <p:nvPr/>
          </p:nvPicPr>
          <p:blipFill>
            <a:blip r:embed="rId8" cstate="screen"/>
            <a:srcRect/>
            <a:stretch>
              <a:fillRect/>
            </a:stretch>
          </p:blipFill>
          <p:spPr bwMode="auto">
            <a:xfrm>
              <a:off x="2479" y="1296"/>
              <a:ext cx="861" cy="770"/>
            </a:xfrm>
            <a:prstGeom prst="rect">
              <a:avLst/>
            </a:prstGeom>
            <a:noFill/>
            <a:ln w="9525">
              <a:noFill/>
              <a:miter lim="800000"/>
              <a:headEnd/>
              <a:tailEnd/>
            </a:ln>
          </p:spPr>
        </p:pic>
        <p:sp>
          <p:nvSpPr>
            <p:cNvPr id="13" name="TextBox 12"/>
            <p:cNvSpPr txBox="1">
              <a:spLocks noChangeArrowheads="1"/>
            </p:cNvSpPr>
            <p:nvPr/>
          </p:nvSpPr>
          <p:spPr bwMode="auto">
            <a:xfrm>
              <a:off x="2507" y="2031"/>
              <a:ext cx="870" cy="237"/>
            </a:xfrm>
            <a:prstGeom prst="rect">
              <a:avLst/>
            </a:prstGeom>
            <a:noFill/>
            <a:ln w="9525">
              <a:noFill/>
              <a:miter lim="800000"/>
              <a:headEnd/>
              <a:tailEnd/>
            </a:ln>
          </p:spPr>
          <p:txBody>
            <a:bodyPr wrap="none">
              <a:spAutoFit/>
            </a:bodyPr>
            <a:lstStyle/>
            <a:p>
              <a:r>
                <a:rPr lang="en-US" sz="1400" dirty="0">
                  <a:solidFill>
                    <a:schemeClr val="tx2"/>
                  </a:solidFill>
                  <a:latin typeface="Arial" charset="0"/>
                  <a:cs typeface="Arial" charset="0"/>
                </a:rPr>
                <a:t>Developer</a:t>
              </a:r>
            </a:p>
          </p:txBody>
        </p:sp>
      </p:grpSp>
      <p:grpSp>
        <p:nvGrpSpPr>
          <p:cNvPr id="11" name="Group 71"/>
          <p:cNvGrpSpPr>
            <a:grpSpLocks/>
          </p:cNvGrpSpPr>
          <p:nvPr/>
        </p:nvGrpSpPr>
        <p:grpSpPr bwMode="auto">
          <a:xfrm>
            <a:off x="936820" y="3404539"/>
            <a:ext cx="981736" cy="1219637"/>
            <a:chOff x="3540" y="1480"/>
            <a:chExt cx="820" cy="948"/>
          </a:xfrm>
        </p:grpSpPr>
        <p:pic>
          <p:nvPicPr>
            <p:cNvPr id="15" name="Rectangle 10280"/>
            <p:cNvPicPr>
              <a:picLocks noChangeAspect="1" noChangeArrowheads="1"/>
            </p:cNvPicPr>
            <p:nvPr/>
          </p:nvPicPr>
          <p:blipFill>
            <a:blip r:embed="rId9" cstate="screen"/>
            <a:srcRect/>
            <a:stretch>
              <a:fillRect/>
            </a:stretch>
          </p:blipFill>
          <p:spPr bwMode="auto">
            <a:xfrm>
              <a:off x="3540" y="1480"/>
              <a:ext cx="820" cy="731"/>
            </a:xfrm>
            <a:prstGeom prst="rect">
              <a:avLst/>
            </a:prstGeom>
            <a:noFill/>
            <a:ln w="9525">
              <a:noFill/>
              <a:miter lim="800000"/>
              <a:headEnd/>
              <a:tailEnd/>
            </a:ln>
          </p:spPr>
        </p:pic>
        <p:sp>
          <p:nvSpPr>
            <p:cNvPr id="16" name="TextBox 15"/>
            <p:cNvSpPr txBox="1">
              <a:spLocks noChangeArrowheads="1"/>
            </p:cNvSpPr>
            <p:nvPr/>
          </p:nvSpPr>
          <p:spPr bwMode="auto">
            <a:xfrm>
              <a:off x="3639" y="2191"/>
              <a:ext cx="598" cy="237"/>
            </a:xfrm>
            <a:prstGeom prst="rect">
              <a:avLst/>
            </a:prstGeom>
            <a:noFill/>
            <a:ln w="9525">
              <a:noFill/>
              <a:miter lim="800000"/>
              <a:headEnd/>
              <a:tailEnd/>
            </a:ln>
          </p:spPr>
          <p:txBody>
            <a:bodyPr wrap="none">
              <a:spAutoFit/>
            </a:bodyPr>
            <a:lstStyle/>
            <a:p>
              <a:r>
                <a:rPr lang="en-US" sz="1400" dirty="0">
                  <a:solidFill>
                    <a:schemeClr val="tx2"/>
                  </a:solidFill>
                  <a:latin typeface="Arial" charset="0"/>
                  <a:cs typeface="Arial" charset="0"/>
                </a:rPr>
                <a:t>Tester</a:t>
              </a:r>
            </a:p>
          </p:txBody>
        </p:sp>
      </p:grpSp>
      <p:grpSp>
        <p:nvGrpSpPr>
          <p:cNvPr id="14" name="Group 82"/>
          <p:cNvGrpSpPr>
            <a:grpSpLocks/>
          </p:cNvGrpSpPr>
          <p:nvPr/>
        </p:nvGrpSpPr>
        <p:grpSpPr bwMode="auto">
          <a:xfrm>
            <a:off x="2127913" y="5382343"/>
            <a:ext cx="1469013" cy="1475657"/>
            <a:chOff x="1925" y="2483"/>
            <a:chExt cx="1970" cy="2046"/>
          </a:xfrm>
        </p:grpSpPr>
        <p:pic>
          <p:nvPicPr>
            <p:cNvPr id="21" name="Rectangle 10276"/>
            <p:cNvPicPr>
              <a:picLocks noChangeAspect="1" noChangeArrowheads="1"/>
            </p:cNvPicPr>
            <p:nvPr/>
          </p:nvPicPr>
          <p:blipFill>
            <a:blip r:embed="rId10" cstate="screen"/>
            <a:srcRect/>
            <a:stretch>
              <a:fillRect/>
            </a:stretch>
          </p:blipFill>
          <p:spPr bwMode="auto">
            <a:xfrm>
              <a:off x="2205" y="2483"/>
              <a:ext cx="1374" cy="1374"/>
            </a:xfrm>
            <a:prstGeom prst="rect">
              <a:avLst/>
            </a:prstGeom>
            <a:noFill/>
            <a:ln w="9525">
              <a:noFill/>
              <a:miter lim="800000"/>
              <a:headEnd/>
              <a:tailEnd/>
            </a:ln>
          </p:spPr>
        </p:pic>
        <p:sp>
          <p:nvSpPr>
            <p:cNvPr id="22" name="Rectangle 21"/>
            <p:cNvSpPr>
              <a:spLocks noChangeArrowheads="1"/>
            </p:cNvSpPr>
            <p:nvPr/>
          </p:nvSpPr>
          <p:spPr bwMode="auto">
            <a:xfrm>
              <a:off x="1925" y="3804"/>
              <a:ext cx="1970" cy="725"/>
            </a:xfrm>
            <a:prstGeom prst="rect">
              <a:avLst/>
            </a:prstGeom>
            <a:noFill/>
            <a:ln w="9525">
              <a:noFill/>
              <a:miter lim="800000"/>
              <a:headEnd/>
              <a:tailEnd/>
            </a:ln>
          </p:spPr>
          <p:txBody>
            <a:bodyPr>
              <a:spAutoFit/>
            </a:bodyPr>
            <a:lstStyle/>
            <a:p>
              <a:pPr algn="ctr"/>
              <a:r>
                <a:rPr lang="en-US" sz="1400" dirty="0">
                  <a:solidFill>
                    <a:schemeClr val="tx2"/>
                  </a:solidFill>
                  <a:latin typeface="Arial" charset="0"/>
                  <a:cs typeface="Arial" charset="0"/>
                </a:rPr>
                <a:t>Users &amp;</a:t>
              </a:r>
              <a:br>
                <a:rPr lang="en-US" sz="1400" dirty="0">
                  <a:solidFill>
                    <a:schemeClr val="tx2"/>
                  </a:solidFill>
                  <a:latin typeface="Arial" charset="0"/>
                  <a:cs typeface="Arial" charset="0"/>
                </a:rPr>
              </a:br>
              <a:r>
                <a:rPr lang="en-US" sz="1400" dirty="0" smtClean="0">
                  <a:solidFill>
                    <a:schemeClr val="tx2"/>
                  </a:solidFill>
                  <a:latin typeface="Arial" charset="0"/>
                  <a:cs typeface="Arial" charset="0"/>
                </a:rPr>
                <a:t>BA’s</a:t>
              </a:r>
              <a:endParaRPr lang="en-US" sz="1400" dirty="0">
                <a:solidFill>
                  <a:schemeClr val="tx2"/>
                </a:solidFill>
                <a:latin typeface="Arial" charset="0"/>
                <a:cs typeface="Arial" charset="0"/>
              </a:endParaRPr>
            </a:p>
          </p:txBody>
        </p:sp>
      </p:grpSp>
      <p:sp>
        <p:nvSpPr>
          <p:cNvPr id="26" name="TextBox 25"/>
          <p:cNvSpPr txBox="1"/>
          <p:nvPr/>
        </p:nvSpPr>
        <p:spPr>
          <a:xfrm>
            <a:off x="3773716" y="3933374"/>
            <a:ext cx="1347485" cy="369332"/>
          </a:xfrm>
          <a:prstGeom prst="rect">
            <a:avLst/>
          </a:prstGeom>
          <a:noFill/>
        </p:spPr>
        <p:txBody>
          <a:bodyPr wrap="none" rtlCol="0">
            <a:spAutoFit/>
          </a:bodyPr>
          <a:lstStyle/>
          <a:p>
            <a:r>
              <a:rPr lang="en-US" dirty="0" smtClean="0"/>
              <a:t>Work Items</a:t>
            </a:r>
            <a:endParaRPr lang="en-US" dirty="0"/>
          </a:p>
        </p:txBody>
      </p:sp>
      <p:grpSp>
        <p:nvGrpSpPr>
          <p:cNvPr id="17" name="Group 24"/>
          <p:cNvGrpSpPr/>
          <p:nvPr/>
        </p:nvGrpSpPr>
        <p:grpSpPr>
          <a:xfrm>
            <a:off x="3904343" y="2539999"/>
            <a:ext cx="894384" cy="1419768"/>
            <a:chOff x="4123967" y="4555958"/>
            <a:chExt cx="1023105" cy="1566427"/>
          </a:xfrm>
        </p:grpSpPr>
        <p:pic>
          <p:nvPicPr>
            <p:cNvPr id="23" name="Picture 7" descr="D:\Pennie's documents\Images for TechEd06\Hardware_Imagery\Database blue.png"/>
            <p:cNvPicPr>
              <a:picLocks noChangeAspect="1" noChangeArrowheads="1"/>
            </p:cNvPicPr>
            <p:nvPr/>
          </p:nvPicPr>
          <p:blipFill>
            <a:blip r:embed="rId11" cstate="screen"/>
            <a:srcRect/>
            <a:stretch>
              <a:fillRect/>
            </a:stretch>
          </p:blipFill>
          <p:spPr bwMode="auto">
            <a:xfrm>
              <a:off x="4198408" y="4979385"/>
              <a:ext cx="948664" cy="1143000"/>
            </a:xfrm>
            <a:prstGeom prst="rect">
              <a:avLst/>
            </a:prstGeom>
            <a:noFill/>
          </p:spPr>
        </p:pic>
        <p:pic>
          <p:nvPicPr>
            <p:cNvPr id="24" name="Picture 11" descr="D:\Pennie's documents\Images for TechEd06\Hardware_Imagery\Document.png"/>
            <p:cNvPicPr>
              <a:picLocks noChangeAspect="1" noChangeArrowheads="1"/>
            </p:cNvPicPr>
            <p:nvPr/>
          </p:nvPicPr>
          <p:blipFill>
            <a:blip r:embed="rId12" cstate="screen"/>
            <a:srcRect/>
            <a:stretch>
              <a:fillRect/>
            </a:stretch>
          </p:blipFill>
          <p:spPr bwMode="auto">
            <a:xfrm>
              <a:off x="4123967" y="4555958"/>
              <a:ext cx="501940" cy="1075585"/>
            </a:xfrm>
            <a:prstGeom prst="rect">
              <a:avLst/>
            </a:prstGeom>
            <a:noFill/>
          </p:spPr>
        </p:pic>
      </p:grpSp>
      <p:grpSp>
        <p:nvGrpSpPr>
          <p:cNvPr id="20" name="Group 74"/>
          <p:cNvGrpSpPr>
            <a:grpSpLocks/>
          </p:cNvGrpSpPr>
          <p:nvPr/>
        </p:nvGrpSpPr>
        <p:grpSpPr bwMode="auto">
          <a:xfrm>
            <a:off x="6615451" y="2983623"/>
            <a:ext cx="1016456" cy="1287823"/>
            <a:chOff x="4548" y="2142"/>
            <a:chExt cx="849" cy="1001"/>
          </a:xfrm>
        </p:grpSpPr>
        <p:pic>
          <p:nvPicPr>
            <p:cNvPr id="18" name="Rectangle 10278"/>
            <p:cNvPicPr>
              <a:picLocks noChangeAspect="1" noChangeArrowheads="1"/>
            </p:cNvPicPr>
            <p:nvPr/>
          </p:nvPicPr>
          <p:blipFill>
            <a:blip r:embed="rId13" cstate="screen"/>
            <a:srcRect/>
            <a:stretch>
              <a:fillRect/>
            </a:stretch>
          </p:blipFill>
          <p:spPr bwMode="auto">
            <a:xfrm>
              <a:off x="4548" y="2142"/>
              <a:ext cx="840" cy="749"/>
            </a:xfrm>
            <a:prstGeom prst="rect">
              <a:avLst/>
            </a:prstGeom>
            <a:noFill/>
            <a:ln w="9525">
              <a:noFill/>
              <a:miter lim="800000"/>
              <a:headEnd/>
              <a:tailEnd/>
            </a:ln>
          </p:spPr>
        </p:pic>
        <p:sp>
          <p:nvSpPr>
            <p:cNvPr id="19" name="TextBox 18"/>
            <p:cNvSpPr txBox="1">
              <a:spLocks noChangeArrowheads="1"/>
            </p:cNvSpPr>
            <p:nvPr/>
          </p:nvSpPr>
          <p:spPr bwMode="auto">
            <a:xfrm>
              <a:off x="4602" y="2906"/>
              <a:ext cx="795" cy="237"/>
            </a:xfrm>
            <a:prstGeom prst="rect">
              <a:avLst/>
            </a:prstGeom>
            <a:noFill/>
            <a:ln w="9525">
              <a:noFill/>
              <a:miter lim="800000"/>
              <a:headEnd/>
              <a:tailEnd/>
            </a:ln>
          </p:spPr>
          <p:txBody>
            <a:bodyPr wrap="none">
              <a:spAutoFit/>
            </a:bodyPr>
            <a:lstStyle/>
            <a:p>
              <a:r>
                <a:rPr lang="en-US" sz="1400" dirty="0">
                  <a:solidFill>
                    <a:schemeClr val="tx2"/>
                  </a:solidFill>
                  <a:latin typeface="Arial" charset="0"/>
                  <a:cs typeface="Arial" charset="0"/>
                </a:rPr>
                <a:t>Architect</a:t>
              </a:r>
            </a:p>
          </p:txBody>
        </p:sp>
      </p:grpSp>
    </p:spTree>
    <p:custDataLst>
      <p:tags r:id="rId1"/>
    </p:custDataLst>
  </p:cSld>
  <p:clrMapOvr>
    <a:masterClrMapping/>
  </p:clrMapOvr>
  <p:transition advTm="6128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Item Tracking</a:t>
            </a:r>
            <a:endParaRPr lang="en-US" dirty="0"/>
          </a:p>
        </p:txBody>
      </p:sp>
      <p:sp>
        <p:nvSpPr>
          <p:cNvPr id="3" name="Content Placeholder 2"/>
          <p:cNvSpPr>
            <a:spLocks noGrp="1"/>
          </p:cNvSpPr>
          <p:nvPr>
            <p:ph idx="1"/>
          </p:nvPr>
        </p:nvSpPr>
        <p:spPr/>
        <p:txBody>
          <a:bodyPr/>
          <a:lstStyle/>
          <a:p>
            <a:r>
              <a:rPr lang="en-US" dirty="0" smtClean="0"/>
              <a:t>Manages any “item of record”</a:t>
            </a:r>
          </a:p>
          <a:p>
            <a:r>
              <a:rPr lang="en-US" dirty="0" smtClean="0"/>
              <a:t>Extensible (fields, dialogs, workflow)</a:t>
            </a:r>
          </a:p>
          <a:p>
            <a:r>
              <a:rPr lang="en-US" dirty="0" smtClean="0"/>
              <a:t>Accessible</a:t>
            </a:r>
          </a:p>
          <a:p>
            <a:pPr>
              <a:buNone/>
            </a:pPr>
            <a:endParaRPr lang="en-US" dirty="0"/>
          </a:p>
        </p:txBody>
      </p:sp>
      <p:grpSp>
        <p:nvGrpSpPr>
          <p:cNvPr id="4" name="Group 3"/>
          <p:cNvGrpSpPr/>
          <p:nvPr/>
        </p:nvGrpSpPr>
        <p:grpSpPr>
          <a:xfrm>
            <a:off x="1676400" y="3352800"/>
            <a:ext cx="5791200" cy="3048000"/>
            <a:chOff x="304800" y="2438400"/>
            <a:chExt cx="6858000" cy="3962400"/>
          </a:xfrm>
        </p:grpSpPr>
        <p:sp>
          <p:nvSpPr>
            <p:cNvPr id="5" name="Rounded Rectangle 4"/>
            <p:cNvSpPr/>
            <p:nvPr/>
          </p:nvSpPr>
          <p:spPr>
            <a:xfrm>
              <a:off x="304800" y="2438400"/>
              <a:ext cx="6858000" cy="3962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descr="ofc-Excel07_rgb_r.png"/>
            <p:cNvPicPr>
              <a:picLocks noChangeAspect="1"/>
            </p:cNvPicPr>
            <p:nvPr/>
          </p:nvPicPr>
          <p:blipFill>
            <a:blip r:embed="rId2"/>
            <a:stretch>
              <a:fillRect/>
            </a:stretch>
          </p:blipFill>
          <p:spPr>
            <a:xfrm>
              <a:off x="1001113" y="2590800"/>
              <a:ext cx="3576420" cy="685800"/>
            </a:xfrm>
            <a:prstGeom prst="rect">
              <a:avLst/>
            </a:prstGeom>
            <a:effectLst>
              <a:outerShdw blurRad="50800" dist="38100" dir="2700000" algn="tl" rotWithShape="0">
                <a:prstClr val="black">
                  <a:alpha val="40000"/>
                </a:prstClr>
              </a:outerShdw>
            </a:effectLst>
          </p:spPr>
        </p:pic>
        <p:pic>
          <p:nvPicPr>
            <p:cNvPr id="7" name="Picture 6" descr="ofc-ProjPro07_rgb_r.png"/>
            <p:cNvPicPr>
              <a:picLocks noChangeAspect="1"/>
            </p:cNvPicPr>
            <p:nvPr/>
          </p:nvPicPr>
          <p:blipFill>
            <a:blip r:embed="rId3"/>
            <a:stretch>
              <a:fillRect/>
            </a:stretch>
          </p:blipFill>
          <p:spPr>
            <a:xfrm>
              <a:off x="1001112" y="3657600"/>
              <a:ext cx="5841334" cy="685800"/>
            </a:xfrm>
            <a:prstGeom prst="rect">
              <a:avLst/>
            </a:prstGeom>
            <a:effectLst>
              <a:outerShdw blurRad="50800" dist="38100" dir="2700000" algn="tl" rotWithShape="0">
                <a:prstClr val="black">
                  <a:alpha val="40000"/>
                </a:prstClr>
              </a:outerShdw>
            </a:effectLst>
          </p:spPr>
        </p:pic>
        <p:grpSp>
          <p:nvGrpSpPr>
            <p:cNvPr id="8" name="Group 9"/>
            <p:cNvGrpSpPr/>
            <p:nvPr/>
          </p:nvGrpSpPr>
          <p:grpSpPr>
            <a:xfrm>
              <a:off x="990600" y="4686300"/>
              <a:ext cx="5231948" cy="1485900"/>
              <a:chOff x="990600" y="3848100"/>
              <a:chExt cx="5231948" cy="1485900"/>
            </a:xfrm>
          </p:grpSpPr>
          <p:pic>
            <p:nvPicPr>
              <p:cNvPr id="9" name="Picture 7" descr="VSTS08-WebAccess_h_rgb_r.png"/>
              <p:cNvPicPr>
                <a:picLocks noChangeAspect="1"/>
              </p:cNvPicPr>
              <p:nvPr/>
            </p:nvPicPr>
            <p:blipFill>
              <a:blip r:embed="rId4"/>
              <a:stretch>
                <a:fillRect/>
              </a:stretch>
            </p:blipFill>
            <p:spPr>
              <a:xfrm>
                <a:off x="1001113" y="3848100"/>
                <a:ext cx="5221435" cy="685800"/>
              </a:xfrm>
              <a:prstGeom prst="rect">
                <a:avLst/>
              </a:prstGeom>
              <a:effectLst>
                <a:outerShdw blurRad="50800" dist="38100" dir="2700000" algn="tl" rotWithShape="0">
                  <a:prstClr val="black">
                    <a:alpha val="40000"/>
                  </a:prstClr>
                </a:outerShdw>
              </a:effectLst>
            </p:spPr>
          </p:pic>
          <p:pic>
            <p:nvPicPr>
              <p:cNvPr id="10" name="Picture 9" descr="ie7_h1_rgb_r.png"/>
              <p:cNvPicPr>
                <a:picLocks noChangeAspect="1"/>
              </p:cNvPicPr>
              <p:nvPr/>
            </p:nvPicPr>
            <p:blipFill>
              <a:blip r:embed="rId5" cstate="screen"/>
              <a:stretch>
                <a:fillRect/>
              </a:stretch>
            </p:blipFill>
            <p:spPr>
              <a:xfrm>
                <a:off x="990600" y="4648200"/>
                <a:ext cx="2751083" cy="685800"/>
              </a:xfrm>
              <a:prstGeom prst="rect">
                <a:avLst/>
              </a:prstGeom>
              <a:effectLst>
                <a:outerShdw blurRad="50800" dist="38100" dir="2700000" algn="tl" rotWithShape="0">
                  <a:prstClr val="black">
                    <a:alpha val="40000"/>
                  </a:prstClr>
                </a:outerShdw>
              </a:effectLst>
            </p:spPr>
          </p:pic>
        </p:gr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r>
              <a:rPr lang="en-GB"/>
              <a:t>What is in a Work Item?</a:t>
            </a:r>
          </a:p>
        </p:txBody>
      </p:sp>
      <p:sp>
        <p:nvSpPr>
          <p:cNvPr id="485379" name="Rectangle 3"/>
          <p:cNvSpPr>
            <a:spLocks noGrp="1" noChangeArrowheads="1"/>
          </p:cNvSpPr>
          <p:nvPr>
            <p:ph idx="1"/>
          </p:nvPr>
        </p:nvSpPr>
        <p:spPr>
          <a:xfrm>
            <a:off x="250825" y="1268413"/>
            <a:ext cx="4191000" cy="530225"/>
          </a:xfrm>
        </p:spPr>
        <p:txBody>
          <a:bodyPr>
            <a:normAutofit fontScale="92500" lnSpcReduction="10000"/>
          </a:bodyPr>
          <a:lstStyle/>
          <a:p>
            <a:r>
              <a:rPr lang="en-GB" dirty="0"/>
              <a:t>Title 	</a:t>
            </a:r>
          </a:p>
        </p:txBody>
      </p:sp>
      <p:sp>
        <p:nvSpPr>
          <p:cNvPr id="485380" name="Rectangle 4"/>
          <p:cNvSpPr>
            <a:spLocks noChangeArrowheads="1"/>
          </p:cNvSpPr>
          <p:nvPr/>
        </p:nvSpPr>
        <p:spPr bwMode="auto">
          <a:xfrm>
            <a:off x="4572000" y="1268413"/>
            <a:ext cx="4321175" cy="535531"/>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Font typeface="Arial" pitchFamily="34" charset="0"/>
              <a:buChar char="•"/>
            </a:pPr>
            <a:r>
              <a:rPr lang="en-GB" sz="3200" dirty="0"/>
              <a:t>Description 	</a:t>
            </a:r>
          </a:p>
        </p:txBody>
      </p:sp>
      <p:sp>
        <p:nvSpPr>
          <p:cNvPr id="485381" name="Rectangle 5"/>
          <p:cNvSpPr>
            <a:spLocks noChangeArrowheads="1"/>
          </p:cNvSpPr>
          <p:nvPr/>
        </p:nvSpPr>
        <p:spPr bwMode="auto">
          <a:xfrm>
            <a:off x="250825" y="1773238"/>
            <a:ext cx="3600450" cy="535531"/>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Font typeface="Arial" pitchFamily="34" charset="0"/>
              <a:buChar char="•"/>
            </a:pPr>
            <a:r>
              <a:rPr lang="en-GB" sz="3200" dirty="0"/>
              <a:t>Current State</a:t>
            </a:r>
          </a:p>
        </p:txBody>
      </p:sp>
      <p:sp>
        <p:nvSpPr>
          <p:cNvPr id="485382" name="Rectangle 6"/>
          <p:cNvSpPr>
            <a:spLocks noChangeArrowheads="1"/>
          </p:cNvSpPr>
          <p:nvPr/>
        </p:nvSpPr>
        <p:spPr bwMode="auto">
          <a:xfrm>
            <a:off x="250825" y="3933825"/>
            <a:ext cx="4572000" cy="535531"/>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Font typeface="Arial" pitchFamily="34" charset="0"/>
              <a:buChar char="•"/>
            </a:pPr>
            <a:r>
              <a:rPr lang="en-GB" sz="3200" dirty="0"/>
              <a:t>Who it is assigned to</a:t>
            </a:r>
          </a:p>
        </p:txBody>
      </p:sp>
      <p:sp>
        <p:nvSpPr>
          <p:cNvPr id="485383" name="Rectangle 7"/>
          <p:cNvSpPr>
            <a:spLocks noChangeArrowheads="1"/>
          </p:cNvSpPr>
          <p:nvPr/>
        </p:nvSpPr>
        <p:spPr bwMode="auto">
          <a:xfrm>
            <a:off x="250825" y="2852738"/>
            <a:ext cx="4572000" cy="535531"/>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Font typeface="Arial" pitchFamily="34" charset="0"/>
              <a:buChar char="•"/>
            </a:pPr>
            <a:r>
              <a:rPr lang="en-GB" sz="3200" dirty="0"/>
              <a:t>Attachments 	</a:t>
            </a:r>
          </a:p>
        </p:txBody>
      </p:sp>
      <p:sp>
        <p:nvSpPr>
          <p:cNvPr id="485384" name="Rectangle 8"/>
          <p:cNvSpPr>
            <a:spLocks noChangeArrowheads="1"/>
          </p:cNvSpPr>
          <p:nvPr/>
        </p:nvSpPr>
        <p:spPr bwMode="auto">
          <a:xfrm>
            <a:off x="250825" y="4652963"/>
            <a:ext cx="5761038" cy="535531"/>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Font typeface="Arial" pitchFamily="34" charset="0"/>
              <a:buChar char="•"/>
            </a:pPr>
            <a:r>
              <a:rPr lang="en-GB" sz="3200" dirty="0"/>
              <a:t>Links to other Work Items 	</a:t>
            </a:r>
          </a:p>
        </p:txBody>
      </p:sp>
      <p:sp>
        <p:nvSpPr>
          <p:cNvPr id="485385" name="Rectangle 9"/>
          <p:cNvSpPr>
            <a:spLocks noChangeArrowheads="1"/>
          </p:cNvSpPr>
          <p:nvPr/>
        </p:nvSpPr>
        <p:spPr bwMode="auto">
          <a:xfrm>
            <a:off x="250825" y="5229225"/>
            <a:ext cx="4572000" cy="535531"/>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Font typeface="Arial" pitchFamily="34" charset="0"/>
              <a:buChar char="•"/>
            </a:pPr>
            <a:r>
              <a:rPr lang="en-GB" sz="3200" dirty="0"/>
              <a:t>Full Audited history</a:t>
            </a:r>
          </a:p>
        </p:txBody>
      </p:sp>
      <p:sp>
        <p:nvSpPr>
          <p:cNvPr id="485386" name="Rectangle 10"/>
          <p:cNvSpPr>
            <a:spLocks noChangeArrowheads="1"/>
          </p:cNvSpPr>
          <p:nvPr/>
        </p:nvSpPr>
        <p:spPr bwMode="auto">
          <a:xfrm>
            <a:off x="250825" y="5876925"/>
            <a:ext cx="6481763" cy="535531"/>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Font typeface="Arial" pitchFamily="34" charset="0"/>
              <a:buChar char="•"/>
            </a:pPr>
            <a:r>
              <a:rPr lang="en-GB" sz="3200" dirty="0"/>
              <a:t>Anything else you want …	</a:t>
            </a:r>
          </a:p>
        </p:txBody>
      </p:sp>
      <p:grpSp>
        <p:nvGrpSpPr>
          <p:cNvPr id="2" name="Group 11"/>
          <p:cNvGrpSpPr>
            <a:grpSpLocks/>
          </p:cNvGrpSpPr>
          <p:nvPr/>
        </p:nvGrpSpPr>
        <p:grpSpPr bwMode="auto">
          <a:xfrm>
            <a:off x="4500563" y="1916113"/>
            <a:ext cx="4248150" cy="4752975"/>
            <a:chOff x="68" y="164"/>
            <a:chExt cx="2676" cy="2994"/>
          </a:xfrm>
        </p:grpSpPr>
        <p:pic>
          <p:nvPicPr>
            <p:cNvPr id="485388" name="Picture 12" descr="headline quote white square - semi transparent"/>
            <p:cNvPicPr>
              <a:picLocks noChangeAspect="1" noChangeArrowheads="1"/>
            </p:cNvPicPr>
            <p:nvPr/>
          </p:nvPicPr>
          <p:blipFill>
            <a:blip r:embed="rId4"/>
            <a:srcRect/>
            <a:stretch>
              <a:fillRect/>
            </a:stretch>
          </p:blipFill>
          <p:spPr bwMode="auto">
            <a:xfrm>
              <a:off x="68" y="164"/>
              <a:ext cx="2676" cy="2994"/>
            </a:xfrm>
            <a:prstGeom prst="rect">
              <a:avLst/>
            </a:prstGeom>
            <a:noFill/>
          </p:spPr>
        </p:pic>
        <p:grpSp>
          <p:nvGrpSpPr>
            <p:cNvPr id="3" name="Group 13"/>
            <p:cNvGrpSpPr>
              <a:grpSpLocks/>
            </p:cNvGrpSpPr>
            <p:nvPr/>
          </p:nvGrpSpPr>
          <p:grpSpPr bwMode="auto">
            <a:xfrm>
              <a:off x="430" y="436"/>
              <a:ext cx="2008" cy="2268"/>
              <a:chOff x="1519" y="799"/>
              <a:chExt cx="2008" cy="2268"/>
            </a:xfrm>
          </p:grpSpPr>
          <p:pic>
            <p:nvPicPr>
              <p:cNvPr id="485390" name="Picture 14" descr="arrow 2"/>
              <p:cNvPicPr>
                <a:picLocks noChangeAspect="1" noChangeArrowheads="1"/>
              </p:cNvPicPr>
              <p:nvPr/>
            </p:nvPicPr>
            <p:blipFill>
              <a:blip r:embed="rId5" cstate="screen"/>
              <a:srcRect/>
              <a:stretch>
                <a:fillRect/>
              </a:stretch>
            </p:blipFill>
            <p:spPr bwMode="auto">
              <a:xfrm rot="10800000">
                <a:off x="1701" y="1298"/>
                <a:ext cx="173" cy="363"/>
              </a:xfrm>
              <a:prstGeom prst="rect">
                <a:avLst/>
              </a:prstGeom>
              <a:noFill/>
            </p:spPr>
          </p:pic>
          <p:pic>
            <p:nvPicPr>
              <p:cNvPr id="485391" name="Picture 15" descr="arrow 2"/>
              <p:cNvPicPr>
                <a:picLocks noChangeAspect="1" noChangeArrowheads="1"/>
              </p:cNvPicPr>
              <p:nvPr/>
            </p:nvPicPr>
            <p:blipFill>
              <a:blip r:embed="rId5" cstate="screen"/>
              <a:srcRect/>
              <a:stretch>
                <a:fillRect/>
              </a:stretch>
            </p:blipFill>
            <p:spPr bwMode="auto">
              <a:xfrm>
                <a:off x="2064" y="1298"/>
                <a:ext cx="173" cy="363"/>
              </a:xfrm>
              <a:prstGeom prst="rect">
                <a:avLst/>
              </a:prstGeom>
              <a:noFill/>
            </p:spPr>
          </p:pic>
          <p:pic>
            <p:nvPicPr>
              <p:cNvPr id="485392" name="Picture 16" descr="arrow 2"/>
              <p:cNvPicPr>
                <a:picLocks noChangeAspect="1" noChangeArrowheads="1"/>
              </p:cNvPicPr>
              <p:nvPr/>
            </p:nvPicPr>
            <p:blipFill>
              <a:blip r:embed="rId5" cstate="screen"/>
              <a:srcRect/>
              <a:stretch>
                <a:fillRect/>
              </a:stretch>
            </p:blipFill>
            <p:spPr bwMode="auto">
              <a:xfrm rot="10800000">
                <a:off x="1882" y="2205"/>
                <a:ext cx="173" cy="363"/>
              </a:xfrm>
              <a:prstGeom prst="rect">
                <a:avLst/>
              </a:prstGeom>
              <a:noFill/>
            </p:spPr>
          </p:pic>
          <p:pic>
            <p:nvPicPr>
              <p:cNvPr id="485393" name="Picture 17" descr="curved arrows down circle cycle 2 faded - flipped"/>
              <p:cNvPicPr>
                <a:picLocks noChangeAspect="1" noChangeArrowheads="1"/>
              </p:cNvPicPr>
              <p:nvPr/>
            </p:nvPicPr>
            <p:blipFill>
              <a:blip r:embed="rId6" cstate="screen"/>
              <a:srcRect/>
              <a:stretch>
                <a:fillRect/>
              </a:stretch>
            </p:blipFill>
            <p:spPr bwMode="auto">
              <a:xfrm rot="38478933">
                <a:off x="1870" y="1401"/>
                <a:ext cx="2167" cy="1146"/>
              </a:xfrm>
              <a:prstGeom prst="rect">
                <a:avLst/>
              </a:prstGeom>
              <a:noFill/>
            </p:spPr>
          </p:pic>
          <p:grpSp>
            <p:nvGrpSpPr>
              <p:cNvPr id="4" name="Group 18"/>
              <p:cNvGrpSpPr>
                <a:grpSpLocks/>
              </p:cNvGrpSpPr>
              <p:nvPr/>
            </p:nvGrpSpPr>
            <p:grpSpPr bwMode="auto">
              <a:xfrm>
                <a:off x="1519" y="2614"/>
                <a:ext cx="907" cy="453"/>
                <a:chOff x="1519" y="3521"/>
                <a:chExt cx="907" cy="453"/>
              </a:xfrm>
            </p:grpSpPr>
            <p:sp>
              <p:nvSpPr>
                <p:cNvPr id="485395" name="AutoShape 19"/>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396" name="Rectangle 20"/>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Closed</a:t>
                  </a:r>
                </a:p>
              </p:txBody>
            </p:sp>
          </p:grpSp>
          <p:grpSp>
            <p:nvGrpSpPr>
              <p:cNvPr id="5" name="Group 21"/>
              <p:cNvGrpSpPr>
                <a:grpSpLocks/>
              </p:cNvGrpSpPr>
              <p:nvPr/>
            </p:nvGrpSpPr>
            <p:grpSpPr bwMode="auto">
              <a:xfrm>
                <a:off x="1519" y="799"/>
                <a:ext cx="907" cy="453"/>
                <a:chOff x="1519" y="3521"/>
                <a:chExt cx="907" cy="453"/>
              </a:xfrm>
            </p:grpSpPr>
            <p:sp>
              <p:nvSpPr>
                <p:cNvPr id="485398" name="AutoShape 22"/>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399" name="Rectangle 23"/>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Active</a:t>
                  </a:r>
                </a:p>
              </p:txBody>
            </p:sp>
          </p:grpSp>
          <p:grpSp>
            <p:nvGrpSpPr>
              <p:cNvPr id="6" name="Group 24"/>
              <p:cNvGrpSpPr>
                <a:grpSpLocks/>
              </p:cNvGrpSpPr>
              <p:nvPr/>
            </p:nvGrpSpPr>
            <p:grpSpPr bwMode="auto">
              <a:xfrm>
                <a:off x="1519" y="1706"/>
                <a:ext cx="907" cy="453"/>
                <a:chOff x="1519" y="3521"/>
                <a:chExt cx="907" cy="453"/>
              </a:xfrm>
            </p:grpSpPr>
            <p:sp>
              <p:nvSpPr>
                <p:cNvPr id="485401" name="AutoShape 25"/>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402" name="Rectangle 26"/>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Resolved</a:t>
                  </a:r>
                </a:p>
              </p:txBody>
            </p:sp>
          </p:grpSp>
        </p:grpSp>
      </p:grpSp>
      <p:grpSp>
        <p:nvGrpSpPr>
          <p:cNvPr id="7" name="Group 27"/>
          <p:cNvGrpSpPr>
            <a:grpSpLocks/>
          </p:cNvGrpSpPr>
          <p:nvPr/>
        </p:nvGrpSpPr>
        <p:grpSpPr bwMode="auto">
          <a:xfrm>
            <a:off x="1219200" y="547688"/>
            <a:ext cx="6588125" cy="6310312"/>
            <a:chOff x="0" y="0"/>
            <a:chExt cx="4150" cy="3975"/>
          </a:xfrm>
        </p:grpSpPr>
        <p:pic>
          <p:nvPicPr>
            <p:cNvPr id="485404" name="Picture 28" descr="headline quote white square - semi transparent"/>
            <p:cNvPicPr>
              <a:picLocks noChangeAspect="1" noChangeArrowheads="1"/>
            </p:cNvPicPr>
            <p:nvPr/>
          </p:nvPicPr>
          <p:blipFill>
            <a:blip r:embed="rId4"/>
            <a:srcRect/>
            <a:stretch>
              <a:fillRect/>
            </a:stretch>
          </p:blipFill>
          <p:spPr bwMode="auto">
            <a:xfrm>
              <a:off x="0" y="0"/>
              <a:ext cx="4150" cy="3975"/>
            </a:xfrm>
            <a:prstGeom prst="rect">
              <a:avLst/>
            </a:prstGeom>
            <a:noFill/>
          </p:spPr>
        </p:pic>
        <p:pic>
          <p:nvPicPr>
            <p:cNvPr id="485405" name="Picture 29" descr="curved arrows down circle cycle 2 faded - flipped"/>
            <p:cNvPicPr>
              <a:picLocks noChangeAspect="1" noChangeArrowheads="1"/>
            </p:cNvPicPr>
            <p:nvPr/>
          </p:nvPicPr>
          <p:blipFill>
            <a:blip r:embed="rId7"/>
            <a:srcRect/>
            <a:stretch>
              <a:fillRect/>
            </a:stretch>
          </p:blipFill>
          <p:spPr bwMode="auto">
            <a:xfrm rot="38478933">
              <a:off x="1352" y="1148"/>
              <a:ext cx="3211" cy="1698"/>
            </a:xfrm>
            <a:prstGeom prst="rect">
              <a:avLst/>
            </a:prstGeom>
            <a:noFill/>
          </p:spPr>
        </p:pic>
        <p:pic>
          <p:nvPicPr>
            <p:cNvPr id="485406" name="Picture 30" descr="arrow 2"/>
            <p:cNvPicPr>
              <a:picLocks noChangeAspect="1" noChangeArrowheads="1"/>
            </p:cNvPicPr>
            <p:nvPr/>
          </p:nvPicPr>
          <p:blipFill>
            <a:blip r:embed="rId5" cstate="screen"/>
            <a:srcRect/>
            <a:stretch>
              <a:fillRect/>
            </a:stretch>
          </p:blipFill>
          <p:spPr bwMode="auto">
            <a:xfrm rot="10800000">
              <a:off x="1610" y="1752"/>
              <a:ext cx="173" cy="363"/>
            </a:xfrm>
            <a:prstGeom prst="rect">
              <a:avLst/>
            </a:prstGeom>
            <a:noFill/>
          </p:spPr>
        </p:pic>
        <p:pic>
          <p:nvPicPr>
            <p:cNvPr id="485407" name="Picture 31" descr="arrow 2"/>
            <p:cNvPicPr>
              <a:picLocks noChangeAspect="1" noChangeArrowheads="1"/>
            </p:cNvPicPr>
            <p:nvPr/>
          </p:nvPicPr>
          <p:blipFill>
            <a:blip r:embed="rId5" cstate="screen"/>
            <a:srcRect/>
            <a:stretch>
              <a:fillRect/>
            </a:stretch>
          </p:blipFill>
          <p:spPr bwMode="auto">
            <a:xfrm>
              <a:off x="1973" y="1752"/>
              <a:ext cx="173" cy="363"/>
            </a:xfrm>
            <a:prstGeom prst="rect">
              <a:avLst/>
            </a:prstGeom>
            <a:noFill/>
          </p:spPr>
        </p:pic>
        <p:pic>
          <p:nvPicPr>
            <p:cNvPr id="485408" name="Picture 32" descr="arrow 2"/>
            <p:cNvPicPr>
              <a:picLocks noChangeAspect="1" noChangeArrowheads="1"/>
            </p:cNvPicPr>
            <p:nvPr/>
          </p:nvPicPr>
          <p:blipFill>
            <a:blip r:embed="rId5" cstate="screen"/>
            <a:srcRect/>
            <a:stretch>
              <a:fillRect/>
            </a:stretch>
          </p:blipFill>
          <p:spPr bwMode="auto">
            <a:xfrm rot="10800000">
              <a:off x="1791" y="2659"/>
              <a:ext cx="173" cy="363"/>
            </a:xfrm>
            <a:prstGeom prst="rect">
              <a:avLst/>
            </a:prstGeom>
            <a:noFill/>
          </p:spPr>
        </p:pic>
        <p:pic>
          <p:nvPicPr>
            <p:cNvPr id="485409" name="Picture 33" descr="curved arrows down circle cycle 2 faded - flipped"/>
            <p:cNvPicPr>
              <a:picLocks noChangeAspect="1" noChangeArrowheads="1"/>
            </p:cNvPicPr>
            <p:nvPr/>
          </p:nvPicPr>
          <p:blipFill>
            <a:blip r:embed="rId6" cstate="screen"/>
            <a:srcRect/>
            <a:stretch>
              <a:fillRect/>
            </a:stretch>
          </p:blipFill>
          <p:spPr bwMode="auto">
            <a:xfrm rot="38478933">
              <a:off x="1689" y="1855"/>
              <a:ext cx="2167" cy="1146"/>
            </a:xfrm>
            <a:prstGeom prst="rect">
              <a:avLst/>
            </a:prstGeom>
            <a:noFill/>
          </p:spPr>
        </p:pic>
        <p:grpSp>
          <p:nvGrpSpPr>
            <p:cNvPr id="8" name="Group 34"/>
            <p:cNvGrpSpPr>
              <a:grpSpLocks/>
            </p:cNvGrpSpPr>
            <p:nvPr/>
          </p:nvGrpSpPr>
          <p:grpSpPr bwMode="auto">
            <a:xfrm>
              <a:off x="1428" y="3068"/>
              <a:ext cx="907" cy="453"/>
              <a:chOff x="1519" y="3521"/>
              <a:chExt cx="907" cy="453"/>
            </a:xfrm>
          </p:grpSpPr>
          <p:sp>
            <p:nvSpPr>
              <p:cNvPr id="485411" name="AutoShape 35"/>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412" name="Rectangle 36"/>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Closed</a:t>
                </a:r>
              </a:p>
            </p:txBody>
          </p:sp>
        </p:grpSp>
        <p:grpSp>
          <p:nvGrpSpPr>
            <p:cNvPr id="9" name="Group 37"/>
            <p:cNvGrpSpPr>
              <a:grpSpLocks/>
            </p:cNvGrpSpPr>
            <p:nvPr/>
          </p:nvGrpSpPr>
          <p:grpSpPr bwMode="auto">
            <a:xfrm>
              <a:off x="1428" y="1253"/>
              <a:ext cx="907" cy="453"/>
              <a:chOff x="1519" y="3521"/>
              <a:chExt cx="907" cy="453"/>
            </a:xfrm>
          </p:grpSpPr>
          <p:sp>
            <p:nvSpPr>
              <p:cNvPr id="485414" name="AutoShape 38"/>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415" name="Rectangle 39"/>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Active</a:t>
                </a:r>
              </a:p>
            </p:txBody>
          </p:sp>
        </p:grpSp>
        <p:grpSp>
          <p:nvGrpSpPr>
            <p:cNvPr id="10" name="Group 40"/>
            <p:cNvGrpSpPr>
              <a:grpSpLocks/>
            </p:cNvGrpSpPr>
            <p:nvPr/>
          </p:nvGrpSpPr>
          <p:grpSpPr bwMode="auto">
            <a:xfrm>
              <a:off x="1428" y="2160"/>
              <a:ext cx="907" cy="453"/>
              <a:chOff x="1519" y="3521"/>
              <a:chExt cx="907" cy="453"/>
            </a:xfrm>
          </p:grpSpPr>
          <p:sp>
            <p:nvSpPr>
              <p:cNvPr id="485417" name="AutoShape 41"/>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418" name="Rectangle 42"/>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Resolved</a:t>
                </a:r>
              </a:p>
            </p:txBody>
          </p:sp>
        </p:grpSp>
        <p:pic>
          <p:nvPicPr>
            <p:cNvPr id="485419" name="Picture 43" descr="arrow 2"/>
            <p:cNvPicPr>
              <a:picLocks noChangeAspect="1" noChangeArrowheads="1"/>
            </p:cNvPicPr>
            <p:nvPr/>
          </p:nvPicPr>
          <p:blipFill>
            <a:blip r:embed="rId5" cstate="screen"/>
            <a:srcRect/>
            <a:stretch>
              <a:fillRect/>
            </a:stretch>
          </p:blipFill>
          <p:spPr bwMode="auto">
            <a:xfrm rot="10800000">
              <a:off x="1611" y="845"/>
              <a:ext cx="173" cy="363"/>
            </a:xfrm>
            <a:prstGeom prst="rect">
              <a:avLst/>
            </a:prstGeom>
            <a:noFill/>
          </p:spPr>
        </p:pic>
        <p:pic>
          <p:nvPicPr>
            <p:cNvPr id="485420" name="Picture 44" descr="arrow 2"/>
            <p:cNvPicPr>
              <a:picLocks noChangeAspect="1" noChangeArrowheads="1"/>
            </p:cNvPicPr>
            <p:nvPr/>
          </p:nvPicPr>
          <p:blipFill>
            <a:blip r:embed="rId5" cstate="screen"/>
            <a:srcRect/>
            <a:stretch>
              <a:fillRect/>
            </a:stretch>
          </p:blipFill>
          <p:spPr bwMode="auto">
            <a:xfrm>
              <a:off x="1974" y="845"/>
              <a:ext cx="173" cy="363"/>
            </a:xfrm>
            <a:prstGeom prst="rect">
              <a:avLst/>
            </a:prstGeom>
            <a:noFill/>
          </p:spPr>
        </p:pic>
        <p:grpSp>
          <p:nvGrpSpPr>
            <p:cNvPr id="11" name="Group 45"/>
            <p:cNvGrpSpPr>
              <a:grpSpLocks/>
            </p:cNvGrpSpPr>
            <p:nvPr/>
          </p:nvGrpSpPr>
          <p:grpSpPr bwMode="auto">
            <a:xfrm>
              <a:off x="1429" y="346"/>
              <a:ext cx="907" cy="453"/>
              <a:chOff x="1519" y="3521"/>
              <a:chExt cx="907" cy="453"/>
            </a:xfrm>
          </p:grpSpPr>
          <p:sp>
            <p:nvSpPr>
              <p:cNvPr id="485422" name="AutoShape 46"/>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423" name="Rectangle 47"/>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Proposed</a:t>
                </a:r>
              </a:p>
            </p:txBody>
          </p:sp>
        </p:grpSp>
        <p:pic>
          <p:nvPicPr>
            <p:cNvPr id="485424" name="Picture 48" descr="curved arrows down circle cycle 2 faded"/>
            <p:cNvPicPr>
              <a:picLocks noChangeAspect="1" noChangeArrowheads="1"/>
            </p:cNvPicPr>
            <p:nvPr/>
          </p:nvPicPr>
          <p:blipFill>
            <a:blip r:embed="rId8"/>
            <a:srcRect/>
            <a:stretch>
              <a:fillRect/>
            </a:stretch>
          </p:blipFill>
          <p:spPr bwMode="auto">
            <a:xfrm rot="37515289">
              <a:off x="-220" y="1813"/>
              <a:ext cx="2185" cy="1156"/>
            </a:xfrm>
            <a:prstGeom prst="rect">
              <a:avLst/>
            </a:prstGeom>
            <a:noFill/>
          </p:spPr>
        </p:pic>
      </p:grpSp>
      <p:grpSp>
        <p:nvGrpSpPr>
          <p:cNvPr id="12" name="Group 49"/>
          <p:cNvGrpSpPr>
            <a:grpSpLocks/>
          </p:cNvGrpSpPr>
          <p:nvPr/>
        </p:nvGrpSpPr>
        <p:grpSpPr bwMode="auto">
          <a:xfrm>
            <a:off x="2555875" y="1196975"/>
            <a:ext cx="4032250" cy="5040313"/>
            <a:chOff x="476" y="255"/>
            <a:chExt cx="2540" cy="3175"/>
          </a:xfrm>
        </p:grpSpPr>
        <p:pic>
          <p:nvPicPr>
            <p:cNvPr id="485426" name="Picture 50" descr="headline quote white square - semi transparent"/>
            <p:cNvPicPr>
              <a:picLocks noChangeAspect="1" noChangeArrowheads="1"/>
            </p:cNvPicPr>
            <p:nvPr/>
          </p:nvPicPr>
          <p:blipFill>
            <a:blip r:embed="rId4"/>
            <a:srcRect/>
            <a:stretch>
              <a:fillRect/>
            </a:stretch>
          </p:blipFill>
          <p:spPr bwMode="auto">
            <a:xfrm>
              <a:off x="476" y="255"/>
              <a:ext cx="2540" cy="3175"/>
            </a:xfrm>
            <a:prstGeom prst="rect">
              <a:avLst/>
            </a:prstGeom>
            <a:noFill/>
          </p:spPr>
        </p:pic>
        <p:pic>
          <p:nvPicPr>
            <p:cNvPr id="485427" name="Picture 51" descr="ClassDiagram - trans"/>
            <p:cNvPicPr>
              <a:picLocks noChangeAspect="1" noChangeArrowheads="1"/>
            </p:cNvPicPr>
            <p:nvPr/>
          </p:nvPicPr>
          <p:blipFill>
            <a:blip r:embed="rId9"/>
            <a:srcRect/>
            <a:stretch>
              <a:fillRect/>
            </a:stretch>
          </p:blipFill>
          <p:spPr bwMode="auto">
            <a:xfrm>
              <a:off x="748" y="572"/>
              <a:ext cx="1926" cy="2574"/>
            </a:xfrm>
            <a:prstGeom prst="rect">
              <a:avLst/>
            </a:prstGeom>
            <a:noFill/>
          </p:spPr>
        </p:pic>
      </p:grpSp>
      <p:grpSp>
        <p:nvGrpSpPr>
          <p:cNvPr id="13" name="Group 52"/>
          <p:cNvGrpSpPr>
            <a:grpSpLocks/>
          </p:cNvGrpSpPr>
          <p:nvPr/>
        </p:nvGrpSpPr>
        <p:grpSpPr bwMode="auto">
          <a:xfrm>
            <a:off x="1979613" y="1844675"/>
            <a:ext cx="5111750" cy="3814763"/>
            <a:chOff x="476" y="482"/>
            <a:chExt cx="3220" cy="2403"/>
          </a:xfrm>
        </p:grpSpPr>
        <p:pic>
          <p:nvPicPr>
            <p:cNvPr id="485429" name="Picture 53" descr="headline quote white square - semi transparent"/>
            <p:cNvPicPr>
              <a:picLocks noChangeAspect="1" noChangeArrowheads="1"/>
            </p:cNvPicPr>
            <p:nvPr/>
          </p:nvPicPr>
          <p:blipFill>
            <a:blip r:embed="rId4"/>
            <a:srcRect/>
            <a:stretch>
              <a:fillRect/>
            </a:stretch>
          </p:blipFill>
          <p:spPr bwMode="auto">
            <a:xfrm>
              <a:off x="476" y="482"/>
              <a:ext cx="3220" cy="2403"/>
            </a:xfrm>
            <a:prstGeom prst="rect">
              <a:avLst/>
            </a:prstGeom>
            <a:noFill/>
          </p:spPr>
        </p:pic>
        <p:pic>
          <p:nvPicPr>
            <p:cNvPr id="485430" name="Picture 54" descr="wsdl"/>
            <p:cNvPicPr>
              <a:picLocks noChangeAspect="1" noChangeArrowheads="1"/>
            </p:cNvPicPr>
            <p:nvPr/>
          </p:nvPicPr>
          <p:blipFill>
            <a:blip r:embed="rId10"/>
            <a:srcRect/>
            <a:stretch>
              <a:fillRect/>
            </a:stretch>
          </p:blipFill>
          <p:spPr bwMode="auto">
            <a:xfrm>
              <a:off x="748" y="709"/>
              <a:ext cx="2700" cy="1902"/>
            </a:xfrm>
            <a:prstGeom prst="rect">
              <a:avLst/>
            </a:prstGeom>
            <a:noFill/>
          </p:spPr>
        </p:pic>
      </p:grpSp>
      <p:grpSp>
        <p:nvGrpSpPr>
          <p:cNvPr id="14" name="Group 55"/>
          <p:cNvGrpSpPr>
            <a:grpSpLocks/>
          </p:cNvGrpSpPr>
          <p:nvPr/>
        </p:nvGrpSpPr>
        <p:grpSpPr bwMode="auto">
          <a:xfrm>
            <a:off x="1476375" y="1700213"/>
            <a:ext cx="6121400" cy="3816350"/>
            <a:chOff x="521" y="527"/>
            <a:chExt cx="3856" cy="2404"/>
          </a:xfrm>
        </p:grpSpPr>
        <p:pic>
          <p:nvPicPr>
            <p:cNvPr id="485432" name="Picture 56" descr="headline quote white square - semi transparent"/>
            <p:cNvPicPr>
              <a:picLocks noChangeAspect="1" noChangeArrowheads="1"/>
            </p:cNvPicPr>
            <p:nvPr/>
          </p:nvPicPr>
          <p:blipFill>
            <a:blip r:embed="rId4"/>
            <a:srcRect/>
            <a:stretch>
              <a:fillRect/>
            </a:stretch>
          </p:blipFill>
          <p:spPr bwMode="auto">
            <a:xfrm>
              <a:off x="521" y="527"/>
              <a:ext cx="3856" cy="2404"/>
            </a:xfrm>
            <a:prstGeom prst="rect">
              <a:avLst/>
            </a:prstGeom>
            <a:noFill/>
          </p:spPr>
        </p:pic>
        <p:pic>
          <p:nvPicPr>
            <p:cNvPr id="485433" name="Picture 57" descr="67429-click-send-error-report"/>
            <p:cNvPicPr>
              <a:picLocks noChangeAspect="1" noChangeArrowheads="1"/>
            </p:cNvPicPr>
            <p:nvPr/>
          </p:nvPicPr>
          <p:blipFill>
            <a:blip r:embed="rId11"/>
            <a:srcRect/>
            <a:stretch>
              <a:fillRect/>
            </a:stretch>
          </p:blipFill>
          <p:spPr bwMode="auto">
            <a:xfrm>
              <a:off x="839" y="845"/>
              <a:ext cx="3282" cy="1848"/>
            </a:xfrm>
            <a:prstGeom prst="rect">
              <a:avLst/>
            </a:prstGeom>
            <a:noFill/>
          </p:spPr>
        </p:pic>
      </p:grpSp>
      <p:grpSp>
        <p:nvGrpSpPr>
          <p:cNvPr id="15" name="Group 58"/>
          <p:cNvGrpSpPr>
            <a:grpSpLocks/>
          </p:cNvGrpSpPr>
          <p:nvPr/>
        </p:nvGrpSpPr>
        <p:grpSpPr bwMode="auto">
          <a:xfrm>
            <a:off x="900113" y="2492375"/>
            <a:ext cx="7164387" cy="1873250"/>
            <a:chOff x="0" y="935"/>
            <a:chExt cx="4513" cy="1180"/>
          </a:xfrm>
        </p:grpSpPr>
        <p:pic>
          <p:nvPicPr>
            <p:cNvPr id="485435" name="Picture 59" descr="headline quote white thin - semi transparent"/>
            <p:cNvPicPr>
              <a:picLocks noChangeAspect="1" noChangeArrowheads="1"/>
            </p:cNvPicPr>
            <p:nvPr/>
          </p:nvPicPr>
          <p:blipFill>
            <a:blip r:embed="rId12"/>
            <a:srcRect/>
            <a:stretch>
              <a:fillRect/>
            </a:stretch>
          </p:blipFill>
          <p:spPr bwMode="auto">
            <a:xfrm>
              <a:off x="0" y="935"/>
              <a:ext cx="4513" cy="1180"/>
            </a:xfrm>
            <a:prstGeom prst="rect">
              <a:avLst/>
            </a:prstGeom>
            <a:noFill/>
          </p:spPr>
        </p:pic>
        <p:pic>
          <p:nvPicPr>
            <p:cNvPr id="485436" name="Picture 60" descr="arrow 2"/>
            <p:cNvPicPr>
              <a:picLocks noChangeAspect="1" noChangeArrowheads="1"/>
            </p:cNvPicPr>
            <p:nvPr/>
          </p:nvPicPr>
          <p:blipFill>
            <a:blip r:embed="rId5" cstate="screen"/>
            <a:srcRect/>
            <a:stretch>
              <a:fillRect/>
            </a:stretch>
          </p:blipFill>
          <p:spPr bwMode="auto">
            <a:xfrm rot="5400000">
              <a:off x="1433" y="1294"/>
              <a:ext cx="173" cy="363"/>
            </a:xfrm>
            <a:prstGeom prst="rect">
              <a:avLst/>
            </a:prstGeom>
            <a:noFill/>
          </p:spPr>
        </p:pic>
        <p:grpSp>
          <p:nvGrpSpPr>
            <p:cNvPr id="16" name="Group 61"/>
            <p:cNvGrpSpPr>
              <a:grpSpLocks/>
            </p:cNvGrpSpPr>
            <p:nvPr/>
          </p:nvGrpSpPr>
          <p:grpSpPr bwMode="auto">
            <a:xfrm>
              <a:off x="385" y="1253"/>
              <a:ext cx="907" cy="453"/>
              <a:chOff x="1519" y="3521"/>
              <a:chExt cx="907" cy="453"/>
            </a:xfrm>
          </p:grpSpPr>
          <p:sp>
            <p:nvSpPr>
              <p:cNvPr id="485438" name="AutoShape 62"/>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439" name="Rectangle 63"/>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Scenario</a:t>
                </a:r>
              </a:p>
            </p:txBody>
          </p:sp>
        </p:grpSp>
        <p:grpSp>
          <p:nvGrpSpPr>
            <p:cNvPr id="17" name="Group 64"/>
            <p:cNvGrpSpPr>
              <a:grpSpLocks/>
            </p:cNvGrpSpPr>
            <p:nvPr/>
          </p:nvGrpSpPr>
          <p:grpSpPr bwMode="auto">
            <a:xfrm>
              <a:off x="1746" y="1253"/>
              <a:ext cx="907" cy="453"/>
              <a:chOff x="1519" y="3521"/>
              <a:chExt cx="907" cy="453"/>
            </a:xfrm>
          </p:grpSpPr>
          <p:sp>
            <p:nvSpPr>
              <p:cNvPr id="485441" name="AutoShape 65"/>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442" name="Rectangle 66"/>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Tasks</a:t>
                </a:r>
              </a:p>
            </p:txBody>
          </p:sp>
        </p:grpSp>
        <p:pic>
          <p:nvPicPr>
            <p:cNvPr id="485443" name="Picture 67" descr="arrow 2"/>
            <p:cNvPicPr>
              <a:picLocks noChangeAspect="1" noChangeArrowheads="1"/>
            </p:cNvPicPr>
            <p:nvPr/>
          </p:nvPicPr>
          <p:blipFill>
            <a:blip r:embed="rId5" cstate="screen"/>
            <a:srcRect/>
            <a:stretch>
              <a:fillRect/>
            </a:stretch>
          </p:blipFill>
          <p:spPr bwMode="auto">
            <a:xfrm rot="5400000">
              <a:off x="2794" y="1294"/>
              <a:ext cx="173" cy="363"/>
            </a:xfrm>
            <a:prstGeom prst="rect">
              <a:avLst/>
            </a:prstGeom>
            <a:noFill/>
          </p:spPr>
        </p:pic>
        <p:grpSp>
          <p:nvGrpSpPr>
            <p:cNvPr id="18" name="Group 68"/>
            <p:cNvGrpSpPr>
              <a:grpSpLocks/>
            </p:cNvGrpSpPr>
            <p:nvPr/>
          </p:nvGrpSpPr>
          <p:grpSpPr bwMode="auto">
            <a:xfrm>
              <a:off x="3107" y="1253"/>
              <a:ext cx="907" cy="453"/>
              <a:chOff x="1519" y="3521"/>
              <a:chExt cx="907" cy="453"/>
            </a:xfrm>
          </p:grpSpPr>
          <p:sp>
            <p:nvSpPr>
              <p:cNvPr id="485445" name="AutoShape 69"/>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446" name="Rectangle 70"/>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Bugs</a:t>
                </a:r>
              </a:p>
            </p:txBody>
          </p:sp>
        </p:gr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animEffect transition="in" filter="fade">
                                      <p:cBhvr>
                                        <p:cTn id="7" dur="1000"/>
                                        <p:tgtEl>
                                          <p:spTgt spid="485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5380"/>
                                        </p:tgtEl>
                                        <p:attrNameLst>
                                          <p:attrName>style.visibility</p:attrName>
                                        </p:attrNameLst>
                                      </p:cBhvr>
                                      <p:to>
                                        <p:strVal val="visible"/>
                                      </p:to>
                                    </p:set>
                                    <p:animEffect transition="in" filter="fade">
                                      <p:cBhvr>
                                        <p:cTn id="12" dur="1000"/>
                                        <p:tgtEl>
                                          <p:spTgt spid="4853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5381"/>
                                        </p:tgtEl>
                                        <p:attrNameLst>
                                          <p:attrName>style.visibility</p:attrName>
                                        </p:attrNameLst>
                                      </p:cBhvr>
                                      <p:to>
                                        <p:strVal val="visible"/>
                                      </p:to>
                                    </p:set>
                                    <p:animEffect transition="in" filter="fade">
                                      <p:cBhvr>
                                        <p:cTn id="17" dur="1000"/>
                                        <p:tgtEl>
                                          <p:spTgt spid="4853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1000" fill="hold"/>
                                        <p:tgtEl>
                                          <p:spTgt spid="2"/>
                                        </p:tgtEl>
                                      </p:cBhvr>
                                      <p:by x="22000" y="22000"/>
                                    </p:animScale>
                                  </p:childTnLst>
                                </p:cTn>
                              </p:par>
                              <p:par>
                                <p:cTn id="27" presetID="49" presetClass="path" presetSubtype="0" accel="50000" decel="50000" fill="hold" nodeType="withEffect">
                                  <p:stCondLst>
                                    <p:cond delay="0"/>
                                  </p:stCondLst>
                                  <p:childTnLst>
                                    <p:animMotion origin="layout" path="M -0.23229 -0.13635 L -0.23281 -0.2926 " pathEditMode="relative" rAng="0" ptsTypes="AA">
                                      <p:cBhvr>
                                        <p:cTn id="28" dur="1000" fill="hold"/>
                                        <p:tgtEl>
                                          <p:spTgt spid="2"/>
                                        </p:tgtEl>
                                        <p:attrNameLst>
                                          <p:attrName>ppt_x</p:attrName>
                                          <p:attrName>ppt_y</p:attrName>
                                        </p:attrNameLst>
                                      </p:cBhvr>
                                      <p:rCtr x="0" y="-78"/>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1000" fill="hold"/>
                                        <p:tgtEl>
                                          <p:spTgt spid="7"/>
                                        </p:tgtEl>
                                      </p:cBhvr>
                                      <p:by x="16000" y="16000"/>
                                    </p:animScale>
                                  </p:childTnLst>
                                </p:cTn>
                              </p:par>
                              <p:par>
                                <p:cTn id="38" presetID="56" presetClass="path" presetSubtype="0" accel="50000" decel="50000" fill="hold" nodeType="withEffect">
                                  <p:stCondLst>
                                    <p:cond delay="0"/>
                                  </p:stCondLst>
                                  <p:childTnLst>
                                    <p:animMotion origin="layout" path="M 3.61111E-6 -0.02222 L 0.22309 -0.20648 " pathEditMode="relative" rAng="0" ptsTypes="AA">
                                      <p:cBhvr>
                                        <p:cTn id="39" dur="1000" fill="hold"/>
                                        <p:tgtEl>
                                          <p:spTgt spid="7"/>
                                        </p:tgtEl>
                                        <p:attrNameLst>
                                          <p:attrName>ppt_x</p:attrName>
                                          <p:attrName>ppt_y</p:attrName>
                                        </p:attrNameLst>
                                      </p:cBhvr>
                                      <p:rCtr x="111" y="-92"/>
                                    </p:animMotion>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85383"/>
                                        </p:tgtEl>
                                        <p:attrNameLst>
                                          <p:attrName>style.visibility</p:attrName>
                                        </p:attrNameLst>
                                      </p:cBhvr>
                                      <p:to>
                                        <p:strVal val="visible"/>
                                      </p:to>
                                    </p:set>
                                    <p:animEffect transition="in" filter="fade">
                                      <p:cBhvr>
                                        <p:cTn id="44" dur="1000"/>
                                        <p:tgtEl>
                                          <p:spTgt spid="48538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mph" presetSubtype="0" fill="hold" nodeType="clickEffect">
                                  <p:stCondLst>
                                    <p:cond delay="0"/>
                                  </p:stCondLst>
                                  <p:childTnLst>
                                    <p:animScale>
                                      <p:cBhvr>
                                        <p:cTn id="53" dur="1000" fill="hold"/>
                                        <p:tgtEl>
                                          <p:spTgt spid="12"/>
                                        </p:tgtEl>
                                      </p:cBhvr>
                                      <p:by x="25000" y="25000"/>
                                    </p:animScale>
                                  </p:childTnLst>
                                </p:cTn>
                              </p:par>
                              <p:par>
                                <p:cTn id="54" presetID="56" presetClass="path" presetSubtype="0" accel="50000" decel="50000" fill="hold" nodeType="withEffect">
                                  <p:stCondLst>
                                    <p:cond delay="0"/>
                                  </p:stCondLst>
                                  <p:childTnLst>
                                    <p:animMotion origin="layout" path="M 0 -2.09114E-6 L -0.00781 -0.05228 " pathEditMode="relative" rAng="0" ptsTypes="AA">
                                      <p:cBhvr>
                                        <p:cTn id="55" dur="1000" fill="hold"/>
                                        <p:tgtEl>
                                          <p:spTgt spid="12"/>
                                        </p:tgtEl>
                                        <p:attrNameLst>
                                          <p:attrName>ppt_x</p:attrName>
                                          <p:attrName>ppt_y</p:attrName>
                                        </p:attrNameLst>
                                      </p:cBhvr>
                                      <p:rCtr x="-4" y="-26"/>
                                    </p:animMotion>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mph" presetSubtype="0" fill="hold" nodeType="clickEffect">
                                  <p:stCondLst>
                                    <p:cond delay="0"/>
                                  </p:stCondLst>
                                  <p:childTnLst>
                                    <p:animScale>
                                      <p:cBhvr>
                                        <p:cTn id="64" dur="1000" fill="hold"/>
                                        <p:tgtEl>
                                          <p:spTgt spid="13"/>
                                        </p:tgtEl>
                                      </p:cBhvr>
                                      <p:by x="25000" y="25000"/>
                                    </p:animScale>
                                  </p:childTnLst>
                                </p:cTn>
                              </p:par>
                              <p:par>
                                <p:cTn id="65" presetID="49" presetClass="path" presetSubtype="0" accel="50000" decel="50000" fill="hold" nodeType="withEffect">
                                  <p:stCondLst>
                                    <p:cond delay="0"/>
                                  </p:stCondLst>
                                  <p:childTnLst>
                                    <p:animMotion origin="layout" path="M 3.05556E-6 -1.14966E-6 L 0.13003 -0.05737 " pathEditMode="relative" rAng="0" ptsTypes="AA">
                                      <p:cBhvr>
                                        <p:cTn id="66" dur="1000" fill="hold"/>
                                        <p:tgtEl>
                                          <p:spTgt spid="13"/>
                                        </p:tgtEl>
                                        <p:attrNameLst>
                                          <p:attrName>ppt_x</p:attrName>
                                          <p:attrName>ppt_y</p:attrName>
                                        </p:attrNameLst>
                                      </p:cBhvr>
                                      <p:rCtr x="65" y="-29"/>
                                    </p:animMotion>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mph" presetSubtype="0" fill="hold" nodeType="clickEffect">
                                  <p:stCondLst>
                                    <p:cond delay="0"/>
                                  </p:stCondLst>
                                  <p:childTnLst>
                                    <p:animScale>
                                      <p:cBhvr>
                                        <p:cTn id="75" dur="1000" fill="hold"/>
                                        <p:tgtEl>
                                          <p:spTgt spid="14"/>
                                        </p:tgtEl>
                                      </p:cBhvr>
                                      <p:by x="25000" y="25000"/>
                                    </p:animScale>
                                  </p:childTnLst>
                                </p:cTn>
                              </p:par>
                              <p:par>
                                <p:cTn id="76" presetID="49" presetClass="path" presetSubtype="0" accel="50000" decel="50000" fill="hold" nodeType="withEffect">
                                  <p:stCondLst>
                                    <p:cond delay="0"/>
                                  </p:stCondLst>
                                  <p:childTnLst>
                                    <p:animMotion origin="layout" path="M 0.00382 0.01573 L 0.30313 -0.03655 " pathEditMode="relative" rAng="0" ptsTypes="AA">
                                      <p:cBhvr>
                                        <p:cTn id="77" dur="1000" fill="hold"/>
                                        <p:tgtEl>
                                          <p:spTgt spid="14"/>
                                        </p:tgtEl>
                                        <p:attrNameLst>
                                          <p:attrName>ppt_x</p:attrName>
                                          <p:attrName>ppt_y</p:attrName>
                                        </p:attrNameLst>
                                      </p:cBhvr>
                                      <p:rCtr x="150" y="-26"/>
                                    </p:animMotion>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85382"/>
                                        </p:tgtEl>
                                        <p:attrNameLst>
                                          <p:attrName>style.visibility</p:attrName>
                                        </p:attrNameLst>
                                      </p:cBhvr>
                                      <p:to>
                                        <p:strVal val="visible"/>
                                      </p:to>
                                    </p:set>
                                    <p:animEffect transition="in" filter="fade">
                                      <p:cBhvr>
                                        <p:cTn id="82" dur="1000"/>
                                        <p:tgtEl>
                                          <p:spTgt spid="48538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85384"/>
                                        </p:tgtEl>
                                        <p:attrNameLst>
                                          <p:attrName>style.visibility</p:attrName>
                                        </p:attrNameLst>
                                      </p:cBhvr>
                                      <p:to>
                                        <p:strVal val="visible"/>
                                      </p:to>
                                    </p:set>
                                    <p:animEffect transition="in" filter="fade">
                                      <p:cBhvr>
                                        <p:cTn id="87" dur="1000"/>
                                        <p:tgtEl>
                                          <p:spTgt spid="48538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10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mph" presetSubtype="0" fill="hold" nodeType="clickEffect">
                                  <p:stCondLst>
                                    <p:cond delay="0"/>
                                  </p:stCondLst>
                                  <p:childTnLst>
                                    <p:animScale>
                                      <p:cBhvr>
                                        <p:cTn id="96" dur="2000" fill="hold"/>
                                        <p:tgtEl>
                                          <p:spTgt spid="15"/>
                                        </p:tgtEl>
                                      </p:cBhvr>
                                      <p:by x="50000" y="50000"/>
                                    </p:animScale>
                                  </p:childTnLst>
                                </p:cTn>
                              </p:par>
                              <p:par>
                                <p:cTn id="97" presetID="56" presetClass="path" presetSubtype="0" accel="50000" decel="50000" fill="hold" nodeType="withEffect">
                                  <p:stCondLst>
                                    <p:cond delay="0"/>
                                  </p:stCondLst>
                                  <p:childTnLst>
                                    <p:animMotion origin="layout" path="M -4.16667E-6 -3.01874E-6 L 0.31702 0.20981 " pathEditMode="relative" rAng="0" ptsTypes="AA">
                                      <p:cBhvr>
                                        <p:cTn id="98" dur="2000" fill="hold"/>
                                        <p:tgtEl>
                                          <p:spTgt spid="15"/>
                                        </p:tgtEl>
                                        <p:attrNameLst>
                                          <p:attrName>ppt_x</p:attrName>
                                          <p:attrName>ppt_y</p:attrName>
                                        </p:attrNameLst>
                                      </p:cBhvr>
                                      <p:rCtr x="159" y="105"/>
                                    </p:animMotion>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85385"/>
                                        </p:tgtEl>
                                        <p:attrNameLst>
                                          <p:attrName>style.visibility</p:attrName>
                                        </p:attrNameLst>
                                      </p:cBhvr>
                                      <p:to>
                                        <p:strVal val="visible"/>
                                      </p:to>
                                    </p:set>
                                    <p:animEffect transition="in" filter="fade">
                                      <p:cBhvr>
                                        <p:cTn id="103" dur="1000"/>
                                        <p:tgtEl>
                                          <p:spTgt spid="48538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85386"/>
                                        </p:tgtEl>
                                        <p:attrNameLst>
                                          <p:attrName>style.visibility</p:attrName>
                                        </p:attrNameLst>
                                      </p:cBhvr>
                                      <p:to>
                                        <p:strVal val="visible"/>
                                      </p:to>
                                    </p:set>
                                    <p:animEffect transition="in" filter="fade">
                                      <p:cBhvr>
                                        <p:cTn id="108" dur="1000"/>
                                        <p:tgtEl>
                                          <p:spTgt spid="485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p:bldP spid="485380" grpId="0"/>
      <p:bldP spid="485381" grpId="0"/>
      <p:bldP spid="485382" grpId="0"/>
      <p:bldP spid="485383" grpId="0"/>
      <p:bldP spid="485384" grpId="0"/>
      <p:bldP spid="485385" grpId="0"/>
      <p:bldP spid="4853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arsIcon.png"/>
          <p:cNvPicPr>
            <a:picLocks noChangeAspect="1"/>
          </p:cNvPicPr>
          <p:nvPr/>
        </p:nvPicPr>
        <p:blipFill>
          <a:blip r:embed="rId3"/>
          <a:stretch>
            <a:fillRect/>
          </a:stretch>
        </p:blipFill>
        <p:spPr>
          <a:xfrm>
            <a:off x="1752600" y="2286000"/>
            <a:ext cx="5257800" cy="4919024"/>
          </a:xfrm>
          <a:prstGeom prst="rect">
            <a:avLst/>
          </a:prstGeom>
        </p:spPr>
      </p:pic>
      <p:sp>
        <p:nvSpPr>
          <p:cNvPr id="2" name="Title 1"/>
          <p:cNvSpPr>
            <a:spLocks noGrp="1"/>
          </p:cNvSpPr>
          <p:nvPr>
            <p:ph type="title"/>
          </p:nvPr>
        </p:nvSpPr>
        <p:spPr/>
        <p:txBody>
          <a:bodyPr>
            <a:normAutofit/>
          </a:bodyPr>
          <a:lstStyle/>
          <a:p>
            <a:r>
              <a:rPr lang="en-US" dirty="0" smtClean="0"/>
              <a:t>Drive Predictability</a:t>
            </a:r>
            <a:endParaRPr lang="en-US" dirty="0"/>
          </a:p>
        </p:txBody>
      </p:sp>
      <p:sp>
        <p:nvSpPr>
          <p:cNvPr id="3" name="Content Placeholder 2"/>
          <p:cNvSpPr>
            <a:spLocks noGrp="1"/>
          </p:cNvSpPr>
          <p:nvPr>
            <p:ph idx="1"/>
          </p:nvPr>
        </p:nvSpPr>
        <p:spPr>
          <a:xfrm>
            <a:off x="381000" y="1417639"/>
            <a:ext cx="8410575" cy="1173162"/>
          </a:xfrm>
        </p:spPr>
        <p:txBody>
          <a:bodyPr>
            <a:normAutofit/>
          </a:bodyPr>
          <a:lstStyle/>
          <a:p>
            <a:r>
              <a:rPr lang="en-US" dirty="0" smtClean="0"/>
              <a:t>Integrated process templates help deliver predictable results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n-GB" dirty="0"/>
              <a:t>Process </a:t>
            </a:r>
            <a:r>
              <a:rPr lang="en-GB" dirty="0" smtClean="0"/>
              <a:t>Template</a:t>
            </a:r>
            <a:endParaRPr lang="en-GB" dirty="0"/>
          </a:p>
        </p:txBody>
      </p:sp>
      <p:graphicFrame>
        <p:nvGraphicFramePr>
          <p:cNvPr id="4" name="Content Placeholder 3"/>
          <p:cNvGraphicFramePr>
            <a:graphicFrameLocks noGrp="1"/>
          </p:cNvGraphicFramePr>
          <p:nvPr>
            <p:ph idx="1"/>
          </p:nvPr>
        </p:nvGraphicFramePr>
        <p:xfrm>
          <a:off x="381000" y="685800"/>
          <a:ext cx="8410575"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8E67AEDE-C029-4309-9A17-59EF8363389F}"/>
                                            </p:graphicEl>
                                          </p:spTgt>
                                        </p:tgtEl>
                                        <p:attrNameLst>
                                          <p:attrName>style.visibility</p:attrName>
                                        </p:attrNameLst>
                                      </p:cBhvr>
                                      <p:to>
                                        <p:strVal val="visible"/>
                                      </p:to>
                                    </p:set>
                                    <p:anim calcmode="lin" valueType="num">
                                      <p:cBhvr additive="base">
                                        <p:cTn id="7" dur="500" fill="hold"/>
                                        <p:tgtEl>
                                          <p:spTgt spid="4">
                                            <p:graphicEl>
                                              <a:dgm id="{8E67AEDE-C029-4309-9A17-59EF8363389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8E67AEDE-C029-4309-9A17-59EF8363389F}"/>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0A632D15-F1AB-4CD3-84F1-ED5E9955459C}"/>
                                            </p:graphicEl>
                                          </p:spTgt>
                                        </p:tgtEl>
                                        <p:attrNameLst>
                                          <p:attrName>style.visibility</p:attrName>
                                        </p:attrNameLst>
                                      </p:cBhvr>
                                      <p:to>
                                        <p:strVal val="visible"/>
                                      </p:to>
                                    </p:set>
                                    <p:anim calcmode="lin" valueType="num">
                                      <p:cBhvr additive="base">
                                        <p:cTn id="11" dur="500" fill="hold"/>
                                        <p:tgtEl>
                                          <p:spTgt spid="4">
                                            <p:graphicEl>
                                              <a:dgm id="{0A632D15-F1AB-4CD3-84F1-ED5E9955459C}"/>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0A632D15-F1AB-4CD3-84F1-ED5E9955459C}"/>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39FDCD1A-0EE2-4896-A5D0-FB2DF9206755}"/>
                                            </p:graphicEl>
                                          </p:spTgt>
                                        </p:tgtEl>
                                        <p:attrNameLst>
                                          <p:attrName>style.visibility</p:attrName>
                                        </p:attrNameLst>
                                      </p:cBhvr>
                                      <p:to>
                                        <p:strVal val="visible"/>
                                      </p:to>
                                    </p:set>
                                    <p:anim calcmode="lin" valueType="num">
                                      <p:cBhvr additive="base">
                                        <p:cTn id="15" dur="500" fill="hold"/>
                                        <p:tgtEl>
                                          <p:spTgt spid="4">
                                            <p:graphicEl>
                                              <a:dgm id="{39FDCD1A-0EE2-4896-A5D0-FB2DF9206755}"/>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39FDCD1A-0EE2-4896-A5D0-FB2DF9206755}"/>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graphicEl>
                                              <a:dgm id="{C9ED8F21-D0D5-4B82-8FF2-D7DA74E36926}"/>
                                            </p:graphicEl>
                                          </p:spTgt>
                                        </p:tgtEl>
                                        <p:attrNameLst>
                                          <p:attrName>style.visibility</p:attrName>
                                        </p:attrNameLst>
                                      </p:cBhvr>
                                      <p:to>
                                        <p:strVal val="visible"/>
                                      </p:to>
                                    </p:set>
                                    <p:anim calcmode="lin" valueType="num">
                                      <p:cBhvr additive="base">
                                        <p:cTn id="21" dur="500" fill="hold"/>
                                        <p:tgtEl>
                                          <p:spTgt spid="4">
                                            <p:graphicEl>
                                              <a:dgm id="{C9ED8F21-D0D5-4B82-8FF2-D7DA74E36926}"/>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C9ED8F21-D0D5-4B82-8FF2-D7DA74E36926}"/>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51C0945E-7549-467D-8DCF-C86307AEAD09}"/>
                                            </p:graphicEl>
                                          </p:spTgt>
                                        </p:tgtEl>
                                        <p:attrNameLst>
                                          <p:attrName>style.visibility</p:attrName>
                                        </p:attrNameLst>
                                      </p:cBhvr>
                                      <p:to>
                                        <p:strVal val="visible"/>
                                      </p:to>
                                    </p:set>
                                    <p:anim calcmode="lin" valueType="num">
                                      <p:cBhvr additive="base">
                                        <p:cTn id="25" dur="500" fill="hold"/>
                                        <p:tgtEl>
                                          <p:spTgt spid="4">
                                            <p:graphicEl>
                                              <a:dgm id="{51C0945E-7549-467D-8DCF-C86307AEAD0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51C0945E-7549-467D-8DCF-C86307AEAD09}"/>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graphicEl>
                                              <a:dgm id="{1FEEF323-D853-484C-BA63-C654B26B3B16}"/>
                                            </p:graphicEl>
                                          </p:spTgt>
                                        </p:tgtEl>
                                        <p:attrNameLst>
                                          <p:attrName>style.visibility</p:attrName>
                                        </p:attrNameLst>
                                      </p:cBhvr>
                                      <p:to>
                                        <p:strVal val="visible"/>
                                      </p:to>
                                    </p:set>
                                    <p:anim calcmode="lin" valueType="num">
                                      <p:cBhvr additive="base">
                                        <p:cTn id="29" dur="500" fill="hold"/>
                                        <p:tgtEl>
                                          <p:spTgt spid="4">
                                            <p:graphicEl>
                                              <a:dgm id="{1FEEF323-D853-484C-BA63-C654B26B3B16}"/>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1FEEF323-D853-484C-BA63-C654B26B3B16}"/>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graphicEl>
                                              <a:dgm id="{10570792-5DE8-40F0-BA72-4DE5E91DD466}"/>
                                            </p:graphicEl>
                                          </p:spTgt>
                                        </p:tgtEl>
                                        <p:attrNameLst>
                                          <p:attrName>style.visibility</p:attrName>
                                        </p:attrNameLst>
                                      </p:cBhvr>
                                      <p:to>
                                        <p:strVal val="visible"/>
                                      </p:to>
                                    </p:set>
                                    <p:anim calcmode="lin" valueType="num">
                                      <p:cBhvr additive="base">
                                        <p:cTn id="33" dur="500" fill="hold"/>
                                        <p:tgtEl>
                                          <p:spTgt spid="4">
                                            <p:graphicEl>
                                              <a:dgm id="{10570792-5DE8-40F0-BA72-4DE5E91DD466}"/>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10570792-5DE8-40F0-BA72-4DE5E91DD466}"/>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2C780987-AD3D-48B8-A16B-A31009114A96}"/>
                                            </p:graphicEl>
                                          </p:spTgt>
                                        </p:tgtEl>
                                        <p:attrNameLst>
                                          <p:attrName>style.visibility</p:attrName>
                                        </p:attrNameLst>
                                      </p:cBhvr>
                                      <p:to>
                                        <p:strVal val="visible"/>
                                      </p:to>
                                    </p:set>
                                    <p:anim calcmode="lin" valueType="num">
                                      <p:cBhvr additive="base">
                                        <p:cTn id="37" dur="500" fill="hold"/>
                                        <p:tgtEl>
                                          <p:spTgt spid="4">
                                            <p:graphicEl>
                                              <a:dgm id="{2C780987-AD3D-48B8-A16B-A31009114A9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2C780987-AD3D-48B8-A16B-A31009114A96}"/>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graphicEl>
                                              <a:dgm id="{B364190A-FB88-4B64-99D2-C7E39235BB25}"/>
                                            </p:graphicEl>
                                          </p:spTgt>
                                        </p:tgtEl>
                                        <p:attrNameLst>
                                          <p:attrName>style.visibility</p:attrName>
                                        </p:attrNameLst>
                                      </p:cBhvr>
                                      <p:to>
                                        <p:strVal val="visible"/>
                                      </p:to>
                                    </p:set>
                                    <p:anim calcmode="lin" valueType="num">
                                      <p:cBhvr additive="base">
                                        <p:cTn id="41" dur="500" fill="hold"/>
                                        <p:tgtEl>
                                          <p:spTgt spid="4">
                                            <p:graphicEl>
                                              <a:dgm id="{B364190A-FB88-4B64-99D2-C7E39235BB25}"/>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B364190A-FB88-4B64-99D2-C7E39235BB25}"/>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graphicEl>
                                              <a:dgm id="{69675D7D-C6BD-498F-998A-02A06AEB0543}"/>
                                            </p:graphicEl>
                                          </p:spTgt>
                                        </p:tgtEl>
                                        <p:attrNameLst>
                                          <p:attrName>style.visibility</p:attrName>
                                        </p:attrNameLst>
                                      </p:cBhvr>
                                      <p:to>
                                        <p:strVal val="visible"/>
                                      </p:to>
                                    </p:set>
                                    <p:anim calcmode="lin" valueType="num">
                                      <p:cBhvr additive="base">
                                        <p:cTn id="45" dur="500" fill="hold"/>
                                        <p:tgtEl>
                                          <p:spTgt spid="4">
                                            <p:graphicEl>
                                              <a:dgm id="{69675D7D-C6BD-498F-998A-02A06AEB0543}"/>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graphicEl>
                                              <a:dgm id="{69675D7D-C6BD-498F-998A-02A06AEB0543}"/>
                                            </p:graphic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graphicEl>
                                              <a:dgm id="{FDAF44BF-8EBD-4904-B1B1-31F525113D76}"/>
                                            </p:graphicEl>
                                          </p:spTgt>
                                        </p:tgtEl>
                                        <p:attrNameLst>
                                          <p:attrName>style.visibility</p:attrName>
                                        </p:attrNameLst>
                                      </p:cBhvr>
                                      <p:to>
                                        <p:strVal val="visible"/>
                                      </p:to>
                                    </p:set>
                                    <p:anim calcmode="lin" valueType="num">
                                      <p:cBhvr additive="base">
                                        <p:cTn id="49" dur="500" fill="hold"/>
                                        <p:tgtEl>
                                          <p:spTgt spid="4">
                                            <p:graphicEl>
                                              <a:dgm id="{FDAF44BF-8EBD-4904-B1B1-31F525113D76}"/>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FDAF44BF-8EBD-4904-B1B1-31F525113D7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Ensure Quality, Early &amp; Often</a:t>
            </a:r>
            <a:endParaRPr lang="en-US" dirty="0"/>
          </a:p>
        </p:txBody>
      </p:sp>
      <p:graphicFrame>
        <p:nvGraphicFramePr>
          <p:cNvPr id="4" name="Content Placeholder 3"/>
          <p:cNvGraphicFramePr>
            <a:graphicFrameLocks noGrp="1"/>
          </p:cNvGraphicFramePr>
          <p:nvPr>
            <p:ph idx="1"/>
          </p:nvPr>
        </p:nvGraphicFramePr>
        <p:xfrm>
          <a:off x="-76200" y="1219200"/>
          <a:ext cx="9296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F71F141A-D9A9-4798-9DC6-37DBFD3B3956}"/>
                                            </p:graphicEl>
                                          </p:spTgt>
                                        </p:tgtEl>
                                        <p:attrNameLst>
                                          <p:attrName>style.visibility</p:attrName>
                                        </p:attrNameLst>
                                      </p:cBhvr>
                                      <p:to>
                                        <p:strVal val="visible"/>
                                      </p:to>
                                    </p:set>
                                    <p:animEffect transition="in" filter="wipe(down)">
                                      <p:cBhvr>
                                        <p:cTn id="7" dur="500"/>
                                        <p:tgtEl>
                                          <p:spTgt spid="4">
                                            <p:graphicEl>
                                              <a:dgm id="{F71F141A-D9A9-4798-9DC6-37DBFD3B3956}"/>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dgm id="{B807269A-14EC-48B4-AF3D-C77A3C8E4548}"/>
                                            </p:graphicEl>
                                          </p:spTgt>
                                        </p:tgtEl>
                                        <p:attrNameLst>
                                          <p:attrName>style.visibility</p:attrName>
                                        </p:attrNameLst>
                                      </p:cBhvr>
                                      <p:to>
                                        <p:strVal val="visible"/>
                                      </p:to>
                                    </p:set>
                                    <p:animEffect transition="in" filter="wipe(down)">
                                      <p:cBhvr>
                                        <p:cTn id="11" dur="500"/>
                                        <p:tgtEl>
                                          <p:spTgt spid="4">
                                            <p:graphicEl>
                                              <a:dgm id="{B807269A-14EC-48B4-AF3D-C77A3C8E4548}"/>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graphicEl>
                                              <a:dgm id="{79D74D68-D5A1-44D4-A2B4-B5F02A4B75D1}"/>
                                            </p:graphicEl>
                                          </p:spTgt>
                                        </p:tgtEl>
                                        <p:attrNameLst>
                                          <p:attrName>style.visibility</p:attrName>
                                        </p:attrNameLst>
                                      </p:cBhvr>
                                      <p:to>
                                        <p:strVal val="visible"/>
                                      </p:to>
                                    </p:set>
                                    <p:animEffect transition="in" filter="wipe(down)">
                                      <p:cBhvr>
                                        <p:cTn id="15" dur="500"/>
                                        <p:tgtEl>
                                          <p:spTgt spid="4">
                                            <p:graphicEl>
                                              <a:dgm id="{79D74D68-D5A1-44D4-A2B4-B5F02A4B75D1}"/>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
                                            <p:graphicEl>
                                              <a:dgm id="{F1CEE431-7A96-4A42-B899-BCF8A643717B}"/>
                                            </p:graphicEl>
                                          </p:spTgt>
                                        </p:tgtEl>
                                        <p:attrNameLst>
                                          <p:attrName>style.visibility</p:attrName>
                                        </p:attrNameLst>
                                      </p:cBhvr>
                                      <p:to>
                                        <p:strVal val="visible"/>
                                      </p:to>
                                    </p:set>
                                    <p:animEffect transition="in" filter="wipe(down)">
                                      <p:cBhvr>
                                        <p:cTn id="19" dur="500"/>
                                        <p:tgtEl>
                                          <p:spTgt spid="4">
                                            <p:graphicEl>
                                              <a:dgm id="{F1CEE431-7A96-4A42-B899-BCF8A643717B}"/>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
                                            <p:graphicEl>
                                              <a:dgm id="{38231E2A-0122-484E-A8C0-8206F2AC0E0A}"/>
                                            </p:graphicEl>
                                          </p:spTgt>
                                        </p:tgtEl>
                                        <p:attrNameLst>
                                          <p:attrName>style.visibility</p:attrName>
                                        </p:attrNameLst>
                                      </p:cBhvr>
                                      <p:to>
                                        <p:strVal val="visible"/>
                                      </p:to>
                                    </p:set>
                                    <p:animEffect transition="in" filter="wipe(down)">
                                      <p:cBhvr>
                                        <p:cTn id="23" dur="500"/>
                                        <p:tgtEl>
                                          <p:spTgt spid="4">
                                            <p:graphicEl>
                                              <a:dgm id="{38231E2A-0122-484E-A8C0-8206F2AC0E0A}"/>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graphicEl>
                                              <a:dgm id="{3D3A5D16-753A-4E70-B1FB-64143176F9CD}"/>
                                            </p:graphicEl>
                                          </p:spTgt>
                                        </p:tgtEl>
                                        <p:attrNameLst>
                                          <p:attrName>style.visibility</p:attrName>
                                        </p:attrNameLst>
                                      </p:cBhvr>
                                      <p:to>
                                        <p:strVal val="visible"/>
                                      </p:to>
                                    </p:set>
                                    <p:animEffect transition="in" filter="wipe(down)">
                                      <p:cBhvr>
                                        <p:cTn id="27" dur="500"/>
                                        <p:tgtEl>
                                          <p:spTgt spid="4">
                                            <p:graphicEl>
                                              <a:dgm id="{3D3A5D16-753A-4E70-B1FB-64143176F9CD}"/>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
                                            <p:graphicEl>
                                              <a:dgm id="{75D30CFD-67ED-4288-8664-F83FCE72AF6B}"/>
                                            </p:graphicEl>
                                          </p:spTgt>
                                        </p:tgtEl>
                                        <p:attrNameLst>
                                          <p:attrName>style.visibility</p:attrName>
                                        </p:attrNameLst>
                                      </p:cBhvr>
                                      <p:to>
                                        <p:strVal val="visible"/>
                                      </p:to>
                                    </p:set>
                                    <p:animEffect transition="in" filter="wipe(down)">
                                      <p:cBhvr>
                                        <p:cTn id="31" dur="500"/>
                                        <p:tgtEl>
                                          <p:spTgt spid="4">
                                            <p:graphicEl>
                                              <a:dgm id="{75D30CFD-67ED-4288-8664-F83FCE72AF6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r>
              <a:rPr lang="en-GB" dirty="0" smtClean="0"/>
              <a:t>Ensure Quality, Early &amp; Often</a:t>
            </a:r>
            <a:br>
              <a:rPr lang="en-GB" dirty="0" smtClean="0"/>
            </a:br>
            <a:r>
              <a:rPr lang="en-GB" sz="3100" dirty="0" smtClean="0">
                <a:solidFill>
                  <a:schemeClr val="accent5"/>
                </a:solidFill>
              </a:rPr>
              <a:t>Development</a:t>
            </a:r>
            <a:endParaRPr lang="en-GB" sz="3100" dirty="0">
              <a:solidFill>
                <a:schemeClr val="accent5"/>
              </a:solidFill>
            </a:endParaRPr>
          </a:p>
        </p:txBody>
      </p:sp>
      <p:sp>
        <p:nvSpPr>
          <p:cNvPr id="106499" name="Rectangle 3"/>
          <p:cNvSpPr>
            <a:spLocks noGrp="1" noChangeArrowheads="1"/>
          </p:cNvSpPr>
          <p:nvPr>
            <p:ph idx="1"/>
          </p:nvPr>
        </p:nvSpPr>
        <p:spPr>
          <a:xfrm>
            <a:off x="381000" y="1417638"/>
            <a:ext cx="8410575" cy="5060950"/>
          </a:xfrm>
        </p:spPr>
        <p:txBody>
          <a:bodyPr>
            <a:normAutofit lnSpcReduction="10000"/>
          </a:bodyPr>
          <a:lstStyle/>
          <a:p>
            <a:r>
              <a:rPr lang="en-GB"/>
              <a:t>Integrated Unit Testing</a:t>
            </a:r>
          </a:p>
          <a:p>
            <a:endParaRPr lang="en-GB"/>
          </a:p>
          <a:p>
            <a:r>
              <a:rPr lang="en-GB"/>
              <a:t>Integrated Static Code analysis</a:t>
            </a:r>
          </a:p>
          <a:p>
            <a:pPr lvl="1"/>
            <a:r>
              <a:rPr lang="en-GB" sz="2400"/>
              <a:t>Security Errors</a:t>
            </a:r>
          </a:p>
          <a:p>
            <a:pPr lvl="1"/>
            <a:r>
              <a:rPr lang="en-GB" sz="2400"/>
              <a:t>Localisation problems</a:t>
            </a:r>
          </a:p>
          <a:p>
            <a:pPr lvl="1"/>
            <a:r>
              <a:rPr lang="en-GB" sz="2400"/>
              <a:t>Memory issues</a:t>
            </a:r>
          </a:p>
          <a:p>
            <a:pPr lvl="1"/>
            <a:r>
              <a:rPr lang="en-GB" sz="2400"/>
              <a:t>…</a:t>
            </a:r>
          </a:p>
          <a:p>
            <a:r>
              <a:rPr lang="en-GB"/>
              <a:t>Integrated Profiler</a:t>
            </a:r>
          </a:p>
          <a:p>
            <a:pPr lvl="1"/>
            <a:r>
              <a:rPr lang="en-GB"/>
              <a:t>Performance problems</a:t>
            </a:r>
          </a:p>
          <a:p>
            <a:pPr lvl="1"/>
            <a:r>
              <a:rPr lang="en-GB"/>
              <a:t>Memory problems</a:t>
            </a:r>
          </a:p>
        </p:txBody>
      </p:sp>
      <p:pic>
        <p:nvPicPr>
          <p:cNvPr id="106500" name="Picture 4" descr="unit test menu"/>
          <p:cNvPicPr>
            <a:picLocks noChangeAspect="1" noChangeArrowheads="1"/>
          </p:cNvPicPr>
          <p:nvPr/>
        </p:nvPicPr>
        <p:blipFill>
          <a:blip r:embed="rId2"/>
          <a:srcRect/>
          <a:stretch>
            <a:fillRect/>
          </a:stretch>
        </p:blipFill>
        <p:spPr bwMode="auto">
          <a:xfrm>
            <a:off x="4953000" y="1828800"/>
            <a:ext cx="3657600" cy="1200150"/>
          </a:xfrm>
          <a:prstGeom prst="rect">
            <a:avLst/>
          </a:prstGeom>
          <a:noFill/>
          <a:ln w="9525">
            <a:noFill/>
            <a:miter lim="800000"/>
            <a:headEnd/>
            <a:tailEnd/>
          </a:ln>
          <a:effectLst>
            <a:outerShdw dist="35921" dir="2700000" algn="ctr" rotWithShape="0">
              <a:srgbClr val="808080"/>
            </a:outerShdw>
          </a:effectLst>
        </p:spPr>
      </p:pic>
      <p:pic>
        <p:nvPicPr>
          <p:cNvPr id="106501" name="Picture 5"/>
          <p:cNvPicPr>
            <a:picLocks noChangeAspect="1" noChangeArrowheads="1"/>
          </p:cNvPicPr>
          <p:nvPr/>
        </p:nvPicPr>
        <p:blipFill>
          <a:blip r:embed="rId3"/>
          <a:srcRect/>
          <a:stretch>
            <a:fillRect/>
          </a:stretch>
        </p:blipFill>
        <p:spPr bwMode="auto">
          <a:xfrm>
            <a:off x="4524375" y="3124200"/>
            <a:ext cx="4619625" cy="2152650"/>
          </a:xfrm>
          <a:prstGeom prst="rect">
            <a:avLst/>
          </a:prstGeom>
          <a:noFill/>
          <a:ln w="9525" algn="ctr">
            <a:noFill/>
            <a:miter lim="800000"/>
            <a:headEnd/>
            <a:tailEnd/>
          </a:ln>
          <a:effectLst>
            <a:outerShdw dist="35921" dir="2700000" algn="ctr" rotWithShape="0">
              <a:srgbClr val="808080"/>
            </a:outerShdw>
          </a:effectLst>
        </p:spPr>
      </p:pic>
      <p:pic>
        <p:nvPicPr>
          <p:cNvPr id="106502" name="Picture 6"/>
          <p:cNvPicPr>
            <a:picLocks noChangeAspect="1" noChangeArrowheads="1"/>
          </p:cNvPicPr>
          <p:nvPr/>
        </p:nvPicPr>
        <p:blipFill>
          <a:blip r:embed="rId4"/>
          <a:srcRect/>
          <a:stretch>
            <a:fillRect/>
          </a:stretch>
        </p:blipFill>
        <p:spPr bwMode="auto">
          <a:xfrm>
            <a:off x="152400" y="4419600"/>
            <a:ext cx="8610600" cy="2376488"/>
          </a:xfrm>
          <a:prstGeom prst="rect">
            <a:avLst/>
          </a:prstGeom>
          <a:noFill/>
          <a:ln w="12700">
            <a:noFill/>
            <a:miter lim="800000"/>
            <a:headEnd/>
            <a:tailEnd/>
          </a:ln>
          <a:effectLst>
            <a:outerShdw dist="35921" dir="2700000" algn="ctr" rotWithShape="0">
              <a:schemeClr val="bg2"/>
            </a:outerShdw>
          </a:effectLst>
        </p:spPr>
      </p:pic>
      <p:pic>
        <p:nvPicPr>
          <p:cNvPr id="106503" name="Picture 7"/>
          <p:cNvPicPr>
            <a:picLocks noChangeAspect="1" noChangeArrowheads="1"/>
          </p:cNvPicPr>
          <p:nvPr/>
        </p:nvPicPr>
        <p:blipFill>
          <a:blip r:embed="rId5"/>
          <a:srcRect/>
          <a:stretch>
            <a:fillRect/>
          </a:stretch>
        </p:blipFill>
        <p:spPr bwMode="auto">
          <a:xfrm>
            <a:off x="457200" y="1343025"/>
            <a:ext cx="6638925" cy="4676775"/>
          </a:xfrm>
          <a:prstGeom prst="rect">
            <a:avLst/>
          </a:prstGeom>
          <a:noFill/>
          <a:ln w="12700">
            <a:noFill/>
            <a:miter lim="800000"/>
            <a:headEnd/>
            <a:tailEnd/>
          </a:ln>
          <a:effectLst>
            <a:outerShdw dist="35921" dir="2700000" algn="ctr" rotWithShape="0">
              <a:schemeClr val="bg2"/>
            </a:outerShdw>
          </a:effectLst>
        </p:spPr>
      </p:pic>
      <p:pic>
        <p:nvPicPr>
          <p:cNvPr id="106505" name="Picture 9"/>
          <p:cNvPicPr>
            <a:picLocks noChangeAspect="1" noChangeArrowheads="1"/>
          </p:cNvPicPr>
          <p:nvPr/>
        </p:nvPicPr>
        <p:blipFill>
          <a:blip r:embed="rId6"/>
          <a:srcRect/>
          <a:stretch>
            <a:fillRect/>
          </a:stretch>
        </p:blipFill>
        <p:spPr bwMode="auto">
          <a:xfrm>
            <a:off x="228600" y="2743200"/>
            <a:ext cx="8296275" cy="2038350"/>
          </a:xfrm>
          <a:prstGeom prst="rect">
            <a:avLst/>
          </a:prstGeom>
          <a:noFill/>
          <a:ln w="12700">
            <a:noFill/>
            <a:miter lim="800000"/>
            <a:headEnd/>
            <a:tailEnd/>
          </a:ln>
          <a:effectLst>
            <a:outerShdw dist="35921" dir="2700000" algn="ctr" rotWithShape="0">
              <a:schemeClr val="bg2"/>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fade">
                                      <p:cBhvr>
                                        <p:cTn id="7" dur="500"/>
                                        <p:tgtEl>
                                          <p:spTgt spid="1064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6500"/>
                                        </p:tgtEl>
                                        <p:attrNameLst>
                                          <p:attrName>style.visibility</p:attrName>
                                        </p:attrNameLst>
                                      </p:cBhvr>
                                      <p:to>
                                        <p:strVal val="visible"/>
                                      </p:to>
                                    </p:set>
                                    <p:animEffect transition="in" filter="fade">
                                      <p:cBhvr>
                                        <p:cTn id="10" dur="1000"/>
                                        <p:tgtEl>
                                          <p:spTgt spid="1065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6505"/>
                                        </p:tgtEl>
                                        <p:attrNameLst>
                                          <p:attrName>style.visibility</p:attrName>
                                        </p:attrNameLst>
                                      </p:cBhvr>
                                      <p:to>
                                        <p:strVal val="visible"/>
                                      </p:to>
                                    </p:set>
                                    <p:animEffect transition="in" filter="fade">
                                      <p:cBhvr>
                                        <p:cTn id="15" dur="1000"/>
                                        <p:tgtEl>
                                          <p:spTgt spid="10650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6505"/>
                                        </p:tgtEl>
                                      </p:cBhvr>
                                    </p:animEffect>
                                    <p:set>
                                      <p:cBhvr>
                                        <p:cTn id="20" dur="1" fill="hold">
                                          <p:stCondLst>
                                            <p:cond delay="499"/>
                                          </p:stCondLst>
                                        </p:cTn>
                                        <p:tgtEl>
                                          <p:spTgt spid="106505"/>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06503"/>
                                        </p:tgtEl>
                                        <p:attrNameLst>
                                          <p:attrName>style.visibility</p:attrName>
                                        </p:attrNameLst>
                                      </p:cBhvr>
                                      <p:to>
                                        <p:strVal val="visible"/>
                                      </p:to>
                                    </p:set>
                                    <p:animEffect transition="in" filter="fade">
                                      <p:cBhvr>
                                        <p:cTn id="24" dur="1000"/>
                                        <p:tgtEl>
                                          <p:spTgt spid="10650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06503"/>
                                        </p:tgtEl>
                                      </p:cBhvr>
                                    </p:animEffect>
                                    <p:set>
                                      <p:cBhvr>
                                        <p:cTn id="29" dur="1" fill="hold">
                                          <p:stCondLst>
                                            <p:cond delay="499"/>
                                          </p:stCondLst>
                                        </p:cTn>
                                        <p:tgtEl>
                                          <p:spTgt spid="106503"/>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06499">
                                            <p:txEl>
                                              <p:pRg st="2" end="2"/>
                                            </p:txEl>
                                          </p:spTgt>
                                        </p:tgtEl>
                                        <p:attrNameLst>
                                          <p:attrName>style.visibility</p:attrName>
                                        </p:attrNameLst>
                                      </p:cBhvr>
                                      <p:to>
                                        <p:strVal val="visible"/>
                                      </p:to>
                                    </p:set>
                                    <p:animEffect transition="in" filter="fade">
                                      <p:cBhvr>
                                        <p:cTn id="33" dur="500"/>
                                        <p:tgtEl>
                                          <p:spTgt spid="106499">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6499">
                                            <p:txEl>
                                              <p:pRg st="3" end="3"/>
                                            </p:txEl>
                                          </p:spTgt>
                                        </p:tgtEl>
                                        <p:attrNameLst>
                                          <p:attrName>style.visibility</p:attrName>
                                        </p:attrNameLst>
                                      </p:cBhvr>
                                      <p:to>
                                        <p:strVal val="visible"/>
                                      </p:to>
                                    </p:set>
                                    <p:animEffect transition="in" filter="fade">
                                      <p:cBhvr>
                                        <p:cTn id="36" dur="500"/>
                                        <p:tgtEl>
                                          <p:spTgt spid="106499">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6499">
                                            <p:txEl>
                                              <p:pRg st="4" end="4"/>
                                            </p:txEl>
                                          </p:spTgt>
                                        </p:tgtEl>
                                        <p:attrNameLst>
                                          <p:attrName>style.visibility</p:attrName>
                                        </p:attrNameLst>
                                      </p:cBhvr>
                                      <p:to>
                                        <p:strVal val="visible"/>
                                      </p:to>
                                    </p:set>
                                    <p:animEffect transition="in" filter="fade">
                                      <p:cBhvr>
                                        <p:cTn id="39" dur="500"/>
                                        <p:tgtEl>
                                          <p:spTgt spid="106499">
                                            <p:txEl>
                                              <p:pRg st="4" end="4"/>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6499">
                                            <p:txEl>
                                              <p:pRg st="5" end="5"/>
                                            </p:txEl>
                                          </p:spTgt>
                                        </p:tgtEl>
                                        <p:attrNameLst>
                                          <p:attrName>style.visibility</p:attrName>
                                        </p:attrNameLst>
                                      </p:cBhvr>
                                      <p:to>
                                        <p:strVal val="visible"/>
                                      </p:to>
                                    </p:set>
                                    <p:animEffect transition="in" filter="fade">
                                      <p:cBhvr>
                                        <p:cTn id="42" dur="500"/>
                                        <p:tgtEl>
                                          <p:spTgt spid="106499">
                                            <p:txEl>
                                              <p:pRg st="5" end="5"/>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6499">
                                            <p:txEl>
                                              <p:pRg st="6" end="6"/>
                                            </p:txEl>
                                          </p:spTgt>
                                        </p:tgtEl>
                                        <p:attrNameLst>
                                          <p:attrName>style.visibility</p:attrName>
                                        </p:attrNameLst>
                                      </p:cBhvr>
                                      <p:to>
                                        <p:strVal val="visible"/>
                                      </p:to>
                                    </p:set>
                                    <p:animEffect transition="in" filter="fade">
                                      <p:cBhvr>
                                        <p:cTn id="45" dur="500"/>
                                        <p:tgtEl>
                                          <p:spTgt spid="106499">
                                            <p:txEl>
                                              <p:pRg st="6" end="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06501"/>
                                        </p:tgtEl>
                                        <p:attrNameLst>
                                          <p:attrName>style.visibility</p:attrName>
                                        </p:attrNameLst>
                                      </p:cBhvr>
                                      <p:to>
                                        <p:strVal val="visible"/>
                                      </p:to>
                                    </p:set>
                                    <p:animEffect transition="in" filter="fade">
                                      <p:cBhvr>
                                        <p:cTn id="48" dur="1000"/>
                                        <p:tgtEl>
                                          <p:spTgt spid="10650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6502"/>
                                        </p:tgtEl>
                                        <p:attrNameLst>
                                          <p:attrName>style.visibility</p:attrName>
                                        </p:attrNameLst>
                                      </p:cBhvr>
                                      <p:to>
                                        <p:strVal val="visible"/>
                                      </p:to>
                                    </p:set>
                                    <p:animEffect transition="in" filter="fade">
                                      <p:cBhvr>
                                        <p:cTn id="53" dur="1000"/>
                                        <p:tgtEl>
                                          <p:spTgt spid="10650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06502"/>
                                        </p:tgtEl>
                                      </p:cBhvr>
                                    </p:animEffect>
                                    <p:set>
                                      <p:cBhvr>
                                        <p:cTn id="58" dur="1" fill="hold">
                                          <p:stCondLst>
                                            <p:cond delay="499"/>
                                          </p:stCondLst>
                                        </p:cTn>
                                        <p:tgtEl>
                                          <p:spTgt spid="106502"/>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06499">
                                            <p:txEl>
                                              <p:pRg st="7" end="7"/>
                                            </p:txEl>
                                          </p:spTgt>
                                        </p:tgtEl>
                                        <p:attrNameLst>
                                          <p:attrName>style.visibility</p:attrName>
                                        </p:attrNameLst>
                                      </p:cBhvr>
                                      <p:to>
                                        <p:strVal val="visible"/>
                                      </p:to>
                                    </p:set>
                                    <p:animEffect transition="in" filter="fade">
                                      <p:cBhvr>
                                        <p:cTn id="62" dur="500"/>
                                        <p:tgtEl>
                                          <p:spTgt spid="106499">
                                            <p:txEl>
                                              <p:pRg st="7" end="7"/>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6499">
                                            <p:txEl>
                                              <p:pRg st="8" end="8"/>
                                            </p:txEl>
                                          </p:spTgt>
                                        </p:tgtEl>
                                        <p:attrNameLst>
                                          <p:attrName>style.visibility</p:attrName>
                                        </p:attrNameLst>
                                      </p:cBhvr>
                                      <p:to>
                                        <p:strVal val="visible"/>
                                      </p:to>
                                    </p:set>
                                    <p:animEffect transition="in" filter="fade">
                                      <p:cBhvr>
                                        <p:cTn id="65" dur="500"/>
                                        <p:tgtEl>
                                          <p:spTgt spid="106499">
                                            <p:txEl>
                                              <p:pRg st="8" end="8"/>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6499">
                                            <p:txEl>
                                              <p:pRg st="9" end="9"/>
                                            </p:txEl>
                                          </p:spTgt>
                                        </p:tgtEl>
                                        <p:attrNameLst>
                                          <p:attrName>style.visibility</p:attrName>
                                        </p:attrNameLst>
                                      </p:cBhvr>
                                      <p:to>
                                        <p:strVal val="visible"/>
                                      </p:to>
                                    </p:set>
                                    <p:animEffect transition="in" filter="fade">
                                      <p:cBhvr>
                                        <p:cTn id="68" dur="500"/>
                                        <p:tgtEl>
                                          <p:spTgt spid="1064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normAutofit fontScale="90000"/>
          </a:bodyPr>
          <a:lstStyle/>
          <a:p>
            <a:r>
              <a:rPr lang="en-GB" dirty="0" smtClean="0"/>
              <a:t>Ensure Quality, Early &amp; Often</a:t>
            </a:r>
            <a:br>
              <a:rPr lang="en-GB" dirty="0" smtClean="0"/>
            </a:br>
            <a:r>
              <a:rPr lang="en-GB" sz="3100" dirty="0" smtClean="0">
                <a:solidFill>
                  <a:schemeClr val="accent5"/>
                </a:solidFill>
              </a:rPr>
              <a:t>Development</a:t>
            </a:r>
            <a:endParaRPr lang="en-GB" dirty="0"/>
          </a:p>
        </p:txBody>
      </p:sp>
      <p:pic>
        <p:nvPicPr>
          <p:cNvPr id="137220" name="Picture 4"/>
          <p:cNvPicPr>
            <a:picLocks noChangeAspect="1" noChangeArrowheads="1"/>
          </p:cNvPicPr>
          <p:nvPr/>
        </p:nvPicPr>
        <p:blipFill>
          <a:blip r:embed="rId2"/>
          <a:srcRect/>
          <a:stretch>
            <a:fillRect/>
          </a:stretch>
        </p:blipFill>
        <p:spPr bwMode="auto">
          <a:xfrm>
            <a:off x="228600" y="1485900"/>
            <a:ext cx="8467725" cy="3162300"/>
          </a:xfrm>
          <a:prstGeom prst="rect">
            <a:avLst/>
          </a:prstGeom>
          <a:noFill/>
          <a:ln w="9525">
            <a:solidFill>
              <a:schemeClr val="bg2"/>
            </a:solidFill>
            <a:miter lim="800000"/>
            <a:headEnd/>
            <a:tailEnd/>
          </a:ln>
          <a:effectLst>
            <a:outerShdw dist="35921" dir="2700000" algn="ctr" rotWithShape="0">
              <a:schemeClr val="bg2"/>
            </a:outerShdw>
          </a:effectLst>
        </p:spPr>
      </p:pic>
      <p:pic>
        <p:nvPicPr>
          <p:cNvPr id="137221" name="Picture 5"/>
          <p:cNvPicPr>
            <a:picLocks noChangeAspect="1" noChangeArrowheads="1"/>
          </p:cNvPicPr>
          <p:nvPr/>
        </p:nvPicPr>
        <p:blipFill>
          <a:blip r:embed="rId3"/>
          <a:srcRect/>
          <a:stretch>
            <a:fillRect/>
          </a:stretch>
        </p:blipFill>
        <p:spPr bwMode="auto">
          <a:xfrm>
            <a:off x="381000" y="1981200"/>
            <a:ext cx="8305800" cy="2439988"/>
          </a:xfrm>
          <a:prstGeom prst="rect">
            <a:avLst/>
          </a:prstGeom>
          <a:noFill/>
          <a:ln w="9525">
            <a:solidFill>
              <a:schemeClr val="bg2"/>
            </a:solidFill>
            <a:miter lim="800000"/>
            <a:headEnd/>
            <a:tailEnd/>
          </a:ln>
          <a:effectLst>
            <a:outerShdw dist="35921" dir="2700000" algn="ctr" rotWithShape="0">
              <a:schemeClr val="bg2"/>
            </a:outerShdw>
          </a:effectLst>
        </p:spPr>
      </p:pic>
      <p:pic>
        <p:nvPicPr>
          <p:cNvPr id="137222" name="Picture 6"/>
          <p:cNvPicPr>
            <a:picLocks noChangeAspect="1" noChangeArrowheads="1"/>
          </p:cNvPicPr>
          <p:nvPr/>
        </p:nvPicPr>
        <p:blipFill>
          <a:blip r:embed="rId4"/>
          <a:srcRect/>
          <a:stretch>
            <a:fillRect/>
          </a:stretch>
        </p:blipFill>
        <p:spPr bwMode="auto">
          <a:xfrm>
            <a:off x="76200" y="3929062"/>
            <a:ext cx="7848600" cy="1869346"/>
          </a:xfrm>
          <a:prstGeom prst="rect">
            <a:avLst/>
          </a:prstGeom>
          <a:noFill/>
          <a:ln w="9525">
            <a:solidFill>
              <a:schemeClr val="bg2"/>
            </a:solidFill>
            <a:miter lim="800000"/>
            <a:headEnd/>
            <a:tailEnd/>
          </a:ln>
          <a:effectLst>
            <a:outerShdw dist="35921" dir="2700000" algn="ctr" rotWithShape="0">
              <a:schemeClr val="bg2"/>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220"/>
                                        </p:tgtEl>
                                        <p:attrNameLst>
                                          <p:attrName>style.visibility</p:attrName>
                                        </p:attrNameLst>
                                      </p:cBhvr>
                                      <p:to>
                                        <p:strVal val="visible"/>
                                      </p:to>
                                    </p:set>
                                    <p:animEffect transition="in" filter="fade">
                                      <p:cBhvr>
                                        <p:cTn id="7" dur="1000"/>
                                        <p:tgtEl>
                                          <p:spTgt spid="137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221"/>
                                        </p:tgtEl>
                                        <p:attrNameLst>
                                          <p:attrName>style.visibility</p:attrName>
                                        </p:attrNameLst>
                                      </p:cBhvr>
                                      <p:to>
                                        <p:strVal val="visible"/>
                                      </p:to>
                                    </p:set>
                                    <p:animEffect transition="in" filter="fade">
                                      <p:cBhvr>
                                        <p:cTn id="12" dur="1000"/>
                                        <p:tgtEl>
                                          <p:spTgt spid="1372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222"/>
                                        </p:tgtEl>
                                        <p:attrNameLst>
                                          <p:attrName>style.visibility</p:attrName>
                                        </p:attrNameLst>
                                      </p:cBhvr>
                                      <p:to>
                                        <p:strVal val="visible"/>
                                      </p:to>
                                    </p:set>
                                    <p:animEffect transition="in" filter="fade">
                                      <p:cBhvr>
                                        <p:cTn id="17" dur="1000"/>
                                        <p:tgtEl>
                                          <p:spTgt spid="137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81000" y="228600"/>
            <a:ext cx="8382000" cy="695325"/>
          </a:xfrm>
        </p:spPr>
        <p:txBody>
          <a:bodyPr>
            <a:normAutofit fontScale="90000"/>
          </a:bodyPr>
          <a:lstStyle/>
          <a:p>
            <a:r>
              <a:rPr lang="en-GB" dirty="0" smtClean="0"/>
              <a:t>Ensure Quality, Early &amp; Often</a:t>
            </a:r>
            <a:br>
              <a:rPr lang="en-GB" dirty="0" smtClean="0"/>
            </a:br>
            <a:r>
              <a:rPr lang="en-GB" sz="3100" dirty="0" smtClean="0">
                <a:solidFill>
                  <a:schemeClr val="accent5"/>
                </a:solidFill>
              </a:rPr>
              <a:t>Database Development</a:t>
            </a:r>
            <a:endParaRPr lang="en-US" sz="2800" dirty="0"/>
          </a:p>
        </p:txBody>
      </p:sp>
      <p:graphicFrame>
        <p:nvGraphicFramePr>
          <p:cNvPr id="4" name="Content Placeholder 3"/>
          <p:cNvGraphicFramePr>
            <a:graphicFrameLocks noGrp="1"/>
          </p:cNvGraphicFramePr>
          <p:nvPr>
            <p:ph idx="1"/>
          </p:nvPr>
        </p:nvGraphicFramePr>
        <p:xfrm>
          <a:off x="381000" y="1371600"/>
          <a:ext cx="8410575" cy="4262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
                                            <p:graphicEl>
                                              <a:dgm id="{68A25AAF-080F-4706-81A0-B0B06BC24E4E}"/>
                                            </p:graphicEl>
                                          </p:spTgt>
                                        </p:tgtEl>
                                        <p:attrNameLst>
                                          <p:attrName>style.visibility</p:attrName>
                                        </p:attrNameLst>
                                      </p:cBhvr>
                                      <p:to>
                                        <p:strVal val="visible"/>
                                      </p:to>
                                    </p:set>
                                    <p:animEffect transition="in" filter="wipe(down)">
                                      <p:cBhvr>
                                        <p:cTn id="7" dur="500"/>
                                        <p:tgtEl>
                                          <p:spTgt spid="4">
                                            <p:graphicEl>
                                              <a:dgm id="{68A25AAF-080F-4706-81A0-B0B06BC24E4E}"/>
                                            </p:graphicEl>
                                          </p:spTgt>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4">
                                            <p:graphicEl>
                                              <a:dgm id="{B6CEA76D-608C-422D-9F5B-F1419B8C65EF}"/>
                                            </p:graphicEl>
                                          </p:spTgt>
                                        </p:tgtEl>
                                        <p:attrNameLst>
                                          <p:attrName>style.visibility</p:attrName>
                                        </p:attrNameLst>
                                      </p:cBhvr>
                                      <p:to>
                                        <p:strVal val="visible"/>
                                      </p:to>
                                    </p:set>
                                    <p:animEffect transition="in" filter="wipe(down)">
                                      <p:cBhvr>
                                        <p:cTn id="10" dur="500"/>
                                        <p:tgtEl>
                                          <p:spTgt spid="4">
                                            <p:graphicEl>
                                              <a:dgm id="{B6CEA76D-608C-422D-9F5B-F1419B8C65EF}"/>
                                            </p:graphicEl>
                                          </p:spTgt>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4">
                                            <p:graphicEl>
                                              <a:dgm id="{13CE0975-CD64-4440-81DF-CEEE04B1AE73}"/>
                                            </p:graphicEl>
                                          </p:spTgt>
                                        </p:tgtEl>
                                        <p:attrNameLst>
                                          <p:attrName>style.visibility</p:attrName>
                                        </p:attrNameLst>
                                      </p:cBhvr>
                                      <p:to>
                                        <p:strVal val="visible"/>
                                      </p:to>
                                    </p:set>
                                    <p:animEffect transition="in" filter="wipe(down)">
                                      <p:cBhvr>
                                        <p:cTn id="13" dur="500"/>
                                        <p:tgtEl>
                                          <p:spTgt spid="4">
                                            <p:graphicEl>
                                              <a:dgm id="{13CE0975-CD64-4440-81DF-CEEE04B1AE73}"/>
                                            </p:graphicEl>
                                          </p:spTgt>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4">
                                            <p:graphicEl>
                                              <a:dgm id="{B7678212-5C26-490B-BC18-867DF9709E26}"/>
                                            </p:graphicEl>
                                          </p:spTgt>
                                        </p:tgtEl>
                                        <p:attrNameLst>
                                          <p:attrName>style.visibility</p:attrName>
                                        </p:attrNameLst>
                                      </p:cBhvr>
                                      <p:to>
                                        <p:strVal val="visible"/>
                                      </p:to>
                                    </p:set>
                                    <p:animEffect transition="in" filter="wipe(down)">
                                      <p:cBhvr>
                                        <p:cTn id="16" dur="500"/>
                                        <p:tgtEl>
                                          <p:spTgt spid="4">
                                            <p:graphicEl>
                                              <a:dgm id="{B7678212-5C26-490B-BC18-867DF9709E26}"/>
                                            </p:graphicEl>
                                          </p:spTgt>
                                        </p:tgtEl>
                                      </p:cBhvr>
                                    </p:animEffect>
                                  </p:childTnLst>
                                </p:cTn>
                              </p:par>
                              <p:par>
                                <p:cTn id="17" presetID="22" presetClass="entr" presetSubtype="4" fill="hold" grpId="0" nodeType="withEffect">
                                  <p:stCondLst>
                                    <p:cond delay="500"/>
                                  </p:stCondLst>
                                  <p:childTnLst>
                                    <p:set>
                                      <p:cBhvr>
                                        <p:cTn id="18" dur="1" fill="hold">
                                          <p:stCondLst>
                                            <p:cond delay="0"/>
                                          </p:stCondLst>
                                        </p:cTn>
                                        <p:tgtEl>
                                          <p:spTgt spid="4">
                                            <p:graphicEl>
                                              <a:dgm id="{9DCF4632-2216-4B06-81D6-3D24A42F82E0}"/>
                                            </p:graphicEl>
                                          </p:spTgt>
                                        </p:tgtEl>
                                        <p:attrNameLst>
                                          <p:attrName>style.visibility</p:attrName>
                                        </p:attrNameLst>
                                      </p:cBhvr>
                                      <p:to>
                                        <p:strVal val="visible"/>
                                      </p:to>
                                    </p:set>
                                    <p:animEffect transition="in" filter="wipe(down)">
                                      <p:cBhvr>
                                        <p:cTn id="19" dur="500"/>
                                        <p:tgtEl>
                                          <p:spTgt spid="4">
                                            <p:graphicEl>
                                              <a:dgm id="{9DCF4632-2216-4B06-81D6-3D24A42F82E0}"/>
                                            </p:graphicEl>
                                          </p:spTgt>
                                        </p:tgtEl>
                                      </p:cBhvr>
                                    </p:animEffect>
                                  </p:childTnLst>
                                </p:cTn>
                              </p:par>
                              <p:par>
                                <p:cTn id="20" presetID="22" presetClass="entr" presetSubtype="4" fill="hold" grpId="0" nodeType="withEffect">
                                  <p:stCondLst>
                                    <p:cond delay="500"/>
                                  </p:stCondLst>
                                  <p:childTnLst>
                                    <p:set>
                                      <p:cBhvr>
                                        <p:cTn id="21" dur="1" fill="hold">
                                          <p:stCondLst>
                                            <p:cond delay="0"/>
                                          </p:stCondLst>
                                        </p:cTn>
                                        <p:tgtEl>
                                          <p:spTgt spid="4">
                                            <p:graphicEl>
                                              <a:dgm id="{52B11545-08E9-4749-AF44-B501E1C6D0D1}"/>
                                            </p:graphicEl>
                                          </p:spTgt>
                                        </p:tgtEl>
                                        <p:attrNameLst>
                                          <p:attrName>style.visibility</p:attrName>
                                        </p:attrNameLst>
                                      </p:cBhvr>
                                      <p:to>
                                        <p:strVal val="visible"/>
                                      </p:to>
                                    </p:set>
                                    <p:animEffect transition="in" filter="wipe(down)">
                                      <p:cBhvr>
                                        <p:cTn id="22" dur="500"/>
                                        <p:tgtEl>
                                          <p:spTgt spid="4">
                                            <p:graphicEl>
                                              <a:dgm id="{52B11545-08E9-4749-AF44-B501E1C6D0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Team-Related Mistakes</a:t>
            </a:r>
            <a:endParaRPr lang="en-US" dirty="0"/>
          </a:p>
        </p:txBody>
      </p:sp>
      <p:sp>
        <p:nvSpPr>
          <p:cNvPr id="3" name="Content Placeholder 2"/>
          <p:cNvSpPr>
            <a:spLocks noGrp="1"/>
          </p:cNvSpPr>
          <p:nvPr>
            <p:ph idx="1"/>
          </p:nvPr>
        </p:nvSpPr>
        <p:spPr/>
        <p:txBody>
          <a:bodyPr/>
          <a:lstStyle/>
          <a:p>
            <a:r>
              <a:rPr lang="en-US" smtClean="0"/>
              <a:t>Performing tasks without perceived value</a:t>
            </a:r>
          </a:p>
          <a:p>
            <a:r>
              <a:rPr lang="en-US" smtClean="0"/>
              <a:t>Shipping low quality</a:t>
            </a:r>
          </a:p>
          <a:p>
            <a:r>
              <a:rPr lang="en-US" smtClean="0"/>
              <a:t>Bad deadlines, estimates, and requirements</a:t>
            </a:r>
          </a:p>
          <a:p>
            <a:r>
              <a:rPr lang="en-US" smtClean="0"/>
              <a:t>Not enough feedback and going dark</a:t>
            </a:r>
          </a:p>
          <a:p>
            <a:r>
              <a:rPr lang="en-US" smtClean="0"/>
              <a:t>Death marches</a:t>
            </a:r>
            <a:endParaRPr lang="en-US" dirty="0" smtClean="0"/>
          </a:p>
        </p:txBody>
      </p:sp>
      <p:pic>
        <p:nvPicPr>
          <p:cNvPr id="4" name="Picture 3" descr="IT Servers man leaning datacenter servers Laptop technical tech"/>
          <p:cNvPicPr>
            <a:picLocks noChangeAspect="1" noChangeArrowheads="1"/>
          </p:cNvPicPr>
          <p:nvPr/>
        </p:nvPicPr>
        <p:blipFill>
          <a:blip r:embed="rId3"/>
          <a:srcRect/>
          <a:stretch>
            <a:fillRect/>
          </a:stretch>
        </p:blipFill>
        <p:spPr bwMode="ltGray">
          <a:xfrm>
            <a:off x="-228600" y="4953000"/>
            <a:ext cx="3352800" cy="2045269"/>
          </a:xfrm>
          <a:prstGeom prst="rect">
            <a:avLst/>
          </a:prstGeom>
          <a:noFill/>
        </p:spPr>
      </p:pic>
    </p:spTree>
  </p:cSld>
  <p:clrMapOvr>
    <a:masterClrMapping/>
  </p:clrMapOvr>
  <p:transition advTm="266484">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fontScale="90000"/>
          </a:bodyPr>
          <a:lstStyle/>
          <a:p>
            <a:r>
              <a:rPr lang="en-GB" dirty="0" smtClean="0"/>
              <a:t>Ensure Quality, Early &amp; Often</a:t>
            </a:r>
            <a:br>
              <a:rPr lang="en-GB" dirty="0" smtClean="0"/>
            </a:br>
            <a:r>
              <a:rPr lang="en-GB" sz="3100" dirty="0" smtClean="0">
                <a:solidFill>
                  <a:schemeClr val="accent5"/>
                </a:solidFill>
              </a:rPr>
              <a:t>Testing</a:t>
            </a:r>
            <a:endParaRPr lang="en-GB" dirty="0"/>
          </a:p>
        </p:txBody>
      </p:sp>
      <p:sp>
        <p:nvSpPr>
          <p:cNvPr id="107523" name="Rectangle 3"/>
          <p:cNvSpPr>
            <a:spLocks noGrp="1" noChangeArrowheads="1"/>
          </p:cNvSpPr>
          <p:nvPr>
            <p:ph idx="1"/>
          </p:nvPr>
        </p:nvSpPr>
        <p:spPr>
          <a:xfrm>
            <a:off x="381000" y="1417638"/>
            <a:ext cx="8410575" cy="530225"/>
          </a:xfrm>
        </p:spPr>
        <p:txBody>
          <a:bodyPr>
            <a:normAutofit fontScale="92500" lnSpcReduction="10000"/>
          </a:bodyPr>
          <a:lstStyle/>
          <a:p>
            <a:r>
              <a:rPr lang="en-GB"/>
              <a:t>Record Web Tests from Internet Explorer</a:t>
            </a:r>
          </a:p>
        </p:txBody>
      </p:sp>
      <p:pic>
        <p:nvPicPr>
          <p:cNvPr id="107524" name="Picture 4"/>
          <p:cNvPicPr>
            <a:picLocks noChangeAspect="1" noChangeArrowheads="1"/>
          </p:cNvPicPr>
          <p:nvPr/>
        </p:nvPicPr>
        <p:blipFill>
          <a:blip r:embed="rId2"/>
          <a:srcRect/>
          <a:stretch>
            <a:fillRect/>
          </a:stretch>
        </p:blipFill>
        <p:spPr bwMode="auto">
          <a:xfrm>
            <a:off x="1219200" y="1981200"/>
            <a:ext cx="6357938" cy="4379913"/>
          </a:xfrm>
          <a:prstGeom prst="rect">
            <a:avLst/>
          </a:prstGeom>
          <a:noFill/>
          <a:ln w="9525">
            <a:noFill/>
            <a:miter lim="800000"/>
            <a:headEnd/>
            <a:tailEnd/>
          </a:ln>
          <a:effectLst>
            <a:outerShdw dist="53882" dir="2700000" algn="ctr" rotWithShape="0">
              <a:schemeClr val="bg2"/>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fade">
                                      <p:cBhvr>
                                        <p:cTn id="7" dur="1000"/>
                                        <p:tgtEl>
                                          <p:spTgt spid="107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fontScale="90000"/>
          </a:bodyPr>
          <a:lstStyle/>
          <a:p>
            <a:r>
              <a:rPr lang="en-GB" dirty="0" smtClean="0"/>
              <a:t>Ensure Quality, Early &amp; Often</a:t>
            </a:r>
            <a:br>
              <a:rPr lang="en-GB" dirty="0" smtClean="0"/>
            </a:br>
            <a:r>
              <a:rPr lang="en-GB" sz="3100" dirty="0" smtClean="0">
                <a:solidFill>
                  <a:schemeClr val="accent5"/>
                </a:solidFill>
              </a:rPr>
              <a:t>Testing</a:t>
            </a:r>
            <a:endParaRPr lang="en-GB" dirty="0"/>
          </a:p>
        </p:txBody>
      </p:sp>
      <p:sp>
        <p:nvSpPr>
          <p:cNvPr id="108547" name="Rectangle 3"/>
          <p:cNvSpPr>
            <a:spLocks noGrp="1" noChangeArrowheads="1"/>
          </p:cNvSpPr>
          <p:nvPr>
            <p:ph idx="1"/>
          </p:nvPr>
        </p:nvSpPr>
        <p:spPr>
          <a:xfrm>
            <a:off x="381000" y="1417638"/>
            <a:ext cx="4724400" cy="2574925"/>
          </a:xfrm>
        </p:spPr>
        <p:txBody>
          <a:bodyPr/>
          <a:lstStyle/>
          <a:p>
            <a:r>
              <a:rPr lang="en-GB"/>
              <a:t>Data driven tests</a:t>
            </a:r>
          </a:p>
          <a:p>
            <a:r>
              <a:rPr lang="en-GB"/>
              <a:t>Validate returned data</a:t>
            </a:r>
          </a:p>
          <a:p>
            <a:r>
              <a:rPr lang="en-GB"/>
              <a:t>Generate Code for the test (C#, VB, …)</a:t>
            </a:r>
          </a:p>
        </p:txBody>
      </p:sp>
      <p:pic>
        <p:nvPicPr>
          <p:cNvPr id="108548" name="Picture 4"/>
          <p:cNvPicPr>
            <a:picLocks noChangeAspect="1" noChangeArrowheads="1"/>
          </p:cNvPicPr>
          <p:nvPr/>
        </p:nvPicPr>
        <p:blipFill>
          <a:blip r:embed="rId2"/>
          <a:srcRect/>
          <a:stretch>
            <a:fillRect/>
          </a:stretch>
        </p:blipFill>
        <p:spPr bwMode="auto">
          <a:xfrm>
            <a:off x="5029200" y="1428750"/>
            <a:ext cx="3657600" cy="4210050"/>
          </a:xfrm>
          <a:prstGeom prst="rect">
            <a:avLst/>
          </a:prstGeom>
          <a:noFill/>
          <a:ln w="9525">
            <a:noFill/>
            <a:miter lim="800000"/>
            <a:headEnd/>
            <a:tailEnd/>
          </a:ln>
          <a:effectLst>
            <a:outerShdw dist="35921" dir="2700000" algn="ctr" rotWithShape="0">
              <a:schemeClr val="bg2"/>
            </a:outerShdw>
          </a:effectLst>
        </p:spPr>
      </p:pic>
      <p:pic>
        <p:nvPicPr>
          <p:cNvPr id="108550" name="Picture 6"/>
          <p:cNvPicPr>
            <a:picLocks noChangeAspect="1" noChangeArrowheads="1"/>
          </p:cNvPicPr>
          <p:nvPr/>
        </p:nvPicPr>
        <p:blipFill>
          <a:blip r:embed="rId3"/>
          <a:srcRect/>
          <a:stretch>
            <a:fillRect/>
          </a:stretch>
        </p:blipFill>
        <p:spPr bwMode="auto">
          <a:xfrm>
            <a:off x="6781800" y="2438400"/>
            <a:ext cx="1990725" cy="3867150"/>
          </a:xfrm>
          <a:prstGeom prst="rect">
            <a:avLst/>
          </a:prstGeom>
          <a:noFill/>
          <a:ln w="12700">
            <a:noFill/>
            <a:miter lim="800000"/>
            <a:headEnd/>
            <a:tailEnd/>
          </a:ln>
          <a:effectLst>
            <a:outerShdw dist="35921" dir="2700000" algn="ctr" rotWithShape="0">
              <a:schemeClr val="bg2"/>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500"/>
                                        <p:tgtEl>
                                          <p:spTgt spid="1085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8548"/>
                                        </p:tgtEl>
                                        <p:attrNameLst>
                                          <p:attrName>style.visibility</p:attrName>
                                        </p:attrNameLst>
                                      </p:cBhvr>
                                      <p:to>
                                        <p:strVal val="visible"/>
                                      </p:to>
                                    </p:set>
                                    <p:animEffect transition="in" filter="fade">
                                      <p:cBhvr>
                                        <p:cTn id="10" dur="1000"/>
                                        <p:tgtEl>
                                          <p:spTgt spid="1085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8547">
                                            <p:txEl>
                                              <p:pRg st="1" end="1"/>
                                            </p:txEl>
                                          </p:spTgt>
                                        </p:tgtEl>
                                        <p:attrNameLst>
                                          <p:attrName>style.visibility</p:attrName>
                                        </p:attrNameLst>
                                      </p:cBhvr>
                                      <p:to>
                                        <p:strVal val="visible"/>
                                      </p:to>
                                    </p:set>
                                    <p:animEffect transition="in" filter="fade">
                                      <p:cBhvr>
                                        <p:cTn id="15" dur="500"/>
                                        <p:tgtEl>
                                          <p:spTgt spid="10854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8550"/>
                                        </p:tgtEl>
                                        <p:attrNameLst>
                                          <p:attrName>style.visibility</p:attrName>
                                        </p:attrNameLst>
                                      </p:cBhvr>
                                      <p:to>
                                        <p:strVal val="visible"/>
                                      </p:to>
                                    </p:set>
                                    <p:animEffect transition="in" filter="fade">
                                      <p:cBhvr>
                                        <p:cTn id="18" dur="1000"/>
                                        <p:tgtEl>
                                          <p:spTgt spid="1085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8547">
                                            <p:txEl>
                                              <p:pRg st="2" end="2"/>
                                            </p:txEl>
                                          </p:spTgt>
                                        </p:tgtEl>
                                        <p:attrNameLst>
                                          <p:attrName>style.visibility</p:attrName>
                                        </p:attrNameLst>
                                      </p:cBhvr>
                                      <p:to>
                                        <p:strVal val="visible"/>
                                      </p:to>
                                    </p:set>
                                    <p:animEffect transition="in" filter="fade">
                                      <p:cBhvr>
                                        <p:cTn id="23" dur="500"/>
                                        <p:tgtEl>
                                          <p:spTgt spid="108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fontScale="90000"/>
          </a:bodyPr>
          <a:lstStyle/>
          <a:p>
            <a:r>
              <a:rPr lang="en-GB" dirty="0" smtClean="0"/>
              <a:t>Ensure Quality, Early &amp; Often</a:t>
            </a:r>
            <a:br>
              <a:rPr lang="en-GB" dirty="0" smtClean="0"/>
            </a:br>
            <a:r>
              <a:rPr lang="en-GB" sz="3100" dirty="0" smtClean="0">
                <a:solidFill>
                  <a:schemeClr val="accent5"/>
                </a:solidFill>
              </a:rPr>
              <a:t>Testing</a:t>
            </a:r>
            <a:endParaRPr lang="en-GB" dirty="0"/>
          </a:p>
        </p:txBody>
      </p:sp>
      <p:pic>
        <p:nvPicPr>
          <p:cNvPr id="136196" name="Picture 4"/>
          <p:cNvPicPr>
            <a:picLocks noChangeAspect="1" noChangeArrowheads="1"/>
          </p:cNvPicPr>
          <p:nvPr/>
        </p:nvPicPr>
        <p:blipFill>
          <a:blip r:embed="rId2"/>
          <a:srcRect/>
          <a:stretch>
            <a:fillRect/>
          </a:stretch>
        </p:blipFill>
        <p:spPr bwMode="auto">
          <a:xfrm>
            <a:off x="1562529" y="1447800"/>
            <a:ext cx="5981271" cy="4953000"/>
          </a:xfrm>
          <a:prstGeom prst="rect">
            <a:avLst/>
          </a:prstGeom>
          <a:noFill/>
          <a:ln w="12700">
            <a:noFill/>
            <a:miter lim="800000"/>
            <a:headEnd/>
            <a:tailEnd/>
          </a:ln>
          <a:effectLst>
            <a:outerShdw dist="53882" dir="2700000" algn="ctr" rotWithShape="0">
              <a:schemeClr val="bg2"/>
            </a:outerShdw>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Integrate Work Frequently</a:t>
            </a:r>
            <a:endParaRPr lang="en-US" dirty="0"/>
          </a:p>
        </p:txBody>
      </p:sp>
      <p:graphicFrame>
        <p:nvGraphicFramePr>
          <p:cNvPr id="7" name="Content Placeholder 6"/>
          <p:cNvGraphicFramePr>
            <a:graphicFrameLocks noGrp="1"/>
          </p:cNvGraphicFramePr>
          <p:nvPr>
            <p:ph idx="1"/>
          </p:nvPr>
        </p:nvGraphicFramePr>
        <p:xfrm>
          <a:off x="381000" y="1412875"/>
          <a:ext cx="8382000" cy="4585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7">
                                            <p:graphicEl>
                                              <a:dgm id="{5505A008-9F8E-48A8-9837-22DC98A8724B}"/>
                                            </p:graphicEl>
                                          </p:spTgt>
                                        </p:tgtEl>
                                        <p:attrNameLst>
                                          <p:attrName>style.visibility</p:attrName>
                                        </p:attrNameLst>
                                      </p:cBhvr>
                                      <p:to>
                                        <p:strVal val="visible"/>
                                      </p:to>
                                    </p:set>
                                    <p:anim calcmode="lin" valueType="num">
                                      <p:cBhvr additive="base">
                                        <p:cTn id="7" dur="500" fill="hold"/>
                                        <p:tgtEl>
                                          <p:spTgt spid="7">
                                            <p:graphicEl>
                                              <a:dgm id="{5505A008-9F8E-48A8-9837-22DC98A8724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5505A008-9F8E-48A8-9837-22DC98A8724B}"/>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1000"/>
                                  </p:stCondLst>
                                  <p:childTnLst>
                                    <p:set>
                                      <p:cBhvr>
                                        <p:cTn id="11" dur="1" fill="hold">
                                          <p:stCondLst>
                                            <p:cond delay="0"/>
                                          </p:stCondLst>
                                        </p:cTn>
                                        <p:tgtEl>
                                          <p:spTgt spid="7">
                                            <p:graphicEl>
                                              <a:dgm id="{CCA1F70C-3E99-4418-9CE4-E9F5C77DD0B4}"/>
                                            </p:graphicEl>
                                          </p:spTgt>
                                        </p:tgtEl>
                                        <p:attrNameLst>
                                          <p:attrName>style.visibility</p:attrName>
                                        </p:attrNameLst>
                                      </p:cBhvr>
                                      <p:to>
                                        <p:strVal val="visible"/>
                                      </p:to>
                                    </p:set>
                                    <p:anim calcmode="lin" valueType="num">
                                      <p:cBhvr additive="base">
                                        <p:cTn id="12" dur="500" fill="hold"/>
                                        <p:tgtEl>
                                          <p:spTgt spid="7">
                                            <p:graphicEl>
                                              <a:dgm id="{CCA1F70C-3E99-4418-9CE4-E9F5C77DD0B4}"/>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graphicEl>
                                              <a:dgm id="{CCA1F70C-3E99-4418-9CE4-E9F5C77DD0B4}"/>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7">
                                            <p:graphicEl>
                                              <a:dgm id="{E6D1C555-C663-4AE7-9877-15A5A745AF16}"/>
                                            </p:graphicEl>
                                          </p:spTgt>
                                        </p:tgtEl>
                                        <p:attrNameLst>
                                          <p:attrName>style.visibility</p:attrName>
                                        </p:attrNameLst>
                                      </p:cBhvr>
                                      <p:to>
                                        <p:strVal val="visible"/>
                                      </p:to>
                                    </p:set>
                                    <p:anim calcmode="lin" valueType="num">
                                      <p:cBhvr additive="base">
                                        <p:cTn id="17" dur="500" fill="hold"/>
                                        <p:tgtEl>
                                          <p:spTgt spid="7">
                                            <p:graphicEl>
                                              <a:dgm id="{E6D1C555-C663-4AE7-9877-15A5A745AF1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E6D1C555-C663-4AE7-9877-15A5A745AF16}"/>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grpId="0" nodeType="afterEffect">
                                  <p:stCondLst>
                                    <p:cond delay="0"/>
                                  </p:stCondLst>
                                  <p:childTnLst>
                                    <p:set>
                                      <p:cBhvr>
                                        <p:cTn id="21" dur="1" fill="hold">
                                          <p:stCondLst>
                                            <p:cond delay="0"/>
                                          </p:stCondLst>
                                        </p:cTn>
                                        <p:tgtEl>
                                          <p:spTgt spid="7">
                                            <p:graphicEl>
                                              <a:dgm id="{B1322E01-27F4-4F93-BEEF-C342F6F5E1DF}"/>
                                            </p:graphicEl>
                                          </p:spTgt>
                                        </p:tgtEl>
                                        <p:attrNameLst>
                                          <p:attrName>style.visibility</p:attrName>
                                        </p:attrNameLst>
                                      </p:cBhvr>
                                      <p:to>
                                        <p:strVal val="visible"/>
                                      </p:to>
                                    </p:set>
                                    <p:anim calcmode="lin" valueType="num">
                                      <p:cBhvr additive="base">
                                        <p:cTn id="22" dur="500" fill="hold"/>
                                        <p:tgtEl>
                                          <p:spTgt spid="7">
                                            <p:graphicEl>
                                              <a:dgm id="{B1322E01-27F4-4F93-BEEF-C342F6F5E1DF}"/>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graphicEl>
                                              <a:dgm id="{B1322E01-27F4-4F93-BEEF-C342F6F5E1DF}"/>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7">
                                            <p:graphicEl>
                                              <a:dgm id="{1DB6E120-79D5-4086-A446-3D3347D3E0A4}"/>
                                            </p:graphicEl>
                                          </p:spTgt>
                                        </p:tgtEl>
                                        <p:attrNameLst>
                                          <p:attrName>style.visibility</p:attrName>
                                        </p:attrNameLst>
                                      </p:cBhvr>
                                      <p:to>
                                        <p:strVal val="visible"/>
                                      </p:to>
                                    </p:set>
                                    <p:anim calcmode="lin" valueType="num">
                                      <p:cBhvr additive="base">
                                        <p:cTn id="27" dur="500" fill="hold"/>
                                        <p:tgtEl>
                                          <p:spTgt spid="7">
                                            <p:graphicEl>
                                              <a:dgm id="{1DB6E120-79D5-4086-A446-3D3347D3E0A4}"/>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dgm id="{1DB6E120-79D5-4086-A446-3D3347D3E0A4}"/>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grpId="0" nodeType="afterEffect">
                                  <p:stCondLst>
                                    <p:cond delay="0"/>
                                  </p:stCondLst>
                                  <p:childTnLst>
                                    <p:set>
                                      <p:cBhvr>
                                        <p:cTn id="31" dur="1" fill="hold">
                                          <p:stCondLst>
                                            <p:cond delay="0"/>
                                          </p:stCondLst>
                                        </p:cTn>
                                        <p:tgtEl>
                                          <p:spTgt spid="7">
                                            <p:graphicEl>
                                              <a:dgm id="{AF69AB4C-A1A2-455B-ACE4-58300ABD2A3B}"/>
                                            </p:graphicEl>
                                          </p:spTgt>
                                        </p:tgtEl>
                                        <p:attrNameLst>
                                          <p:attrName>style.visibility</p:attrName>
                                        </p:attrNameLst>
                                      </p:cBhvr>
                                      <p:to>
                                        <p:strVal val="visible"/>
                                      </p:to>
                                    </p:set>
                                    <p:anim calcmode="lin" valueType="num">
                                      <p:cBhvr additive="base">
                                        <p:cTn id="32" dur="500" fill="hold"/>
                                        <p:tgtEl>
                                          <p:spTgt spid="7">
                                            <p:graphicEl>
                                              <a:dgm id="{AF69AB4C-A1A2-455B-ACE4-58300ABD2A3B}"/>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graphicEl>
                                              <a:dgm id="{AF69AB4C-A1A2-455B-ACE4-58300ABD2A3B}"/>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2" presetClass="entr" presetSubtype="4" fill="hold" grpId="0" nodeType="afterEffect">
                                  <p:stCondLst>
                                    <p:cond delay="0"/>
                                  </p:stCondLst>
                                  <p:childTnLst>
                                    <p:set>
                                      <p:cBhvr>
                                        <p:cTn id="36" dur="1" fill="hold">
                                          <p:stCondLst>
                                            <p:cond delay="0"/>
                                          </p:stCondLst>
                                        </p:cTn>
                                        <p:tgtEl>
                                          <p:spTgt spid="7">
                                            <p:graphicEl>
                                              <a:dgm id="{CB89B3F3-3BFC-4E40-BA8B-169ECA0DBAAA}"/>
                                            </p:graphicEl>
                                          </p:spTgt>
                                        </p:tgtEl>
                                        <p:attrNameLst>
                                          <p:attrName>style.visibility</p:attrName>
                                        </p:attrNameLst>
                                      </p:cBhvr>
                                      <p:to>
                                        <p:strVal val="visible"/>
                                      </p:to>
                                    </p:set>
                                    <p:anim calcmode="lin" valueType="num">
                                      <p:cBhvr additive="base">
                                        <p:cTn id="37" dur="500" fill="hold"/>
                                        <p:tgtEl>
                                          <p:spTgt spid="7">
                                            <p:graphicEl>
                                              <a:dgm id="{CB89B3F3-3BFC-4E40-BA8B-169ECA0DBAA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CB89B3F3-3BFC-4E40-BA8B-169ECA0DBAAA}"/>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7">
                                            <p:graphicEl>
                                              <a:dgm id="{1CB9E530-A766-4ADF-88A3-3B6DA2E04AF0}"/>
                                            </p:graphicEl>
                                          </p:spTgt>
                                        </p:tgtEl>
                                        <p:attrNameLst>
                                          <p:attrName>style.visibility</p:attrName>
                                        </p:attrNameLst>
                                      </p:cBhvr>
                                      <p:to>
                                        <p:strVal val="visible"/>
                                      </p:to>
                                    </p:set>
                                    <p:anim calcmode="lin" valueType="num">
                                      <p:cBhvr additive="base">
                                        <p:cTn id="42" dur="500" fill="hold"/>
                                        <p:tgtEl>
                                          <p:spTgt spid="7">
                                            <p:graphicEl>
                                              <a:dgm id="{1CB9E530-A766-4ADF-88A3-3B6DA2E04AF0}"/>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graphicEl>
                                              <a:dgm id="{1CB9E530-A766-4ADF-88A3-3B6DA2E04AF0}"/>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 presetClass="entr" presetSubtype="4" fill="hold" grpId="0" nodeType="afterEffect">
                                  <p:stCondLst>
                                    <p:cond delay="0"/>
                                  </p:stCondLst>
                                  <p:childTnLst>
                                    <p:set>
                                      <p:cBhvr>
                                        <p:cTn id="46" dur="1" fill="hold">
                                          <p:stCondLst>
                                            <p:cond delay="0"/>
                                          </p:stCondLst>
                                        </p:cTn>
                                        <p:tgtEl>
                                          <p:spTgt spid="7">
                                            <p:graphicEl>
                                              <a:dgm id="{76027744-A96D-4528-AF02-535959BF9D29}"/>
                                            </p:graphicEl>
                                          </p:spTgt>
                                        </p:tgtEl>
                                        <p:attrNameLst>
                                          <p:attrName>style.visibility</p:attrName>
                                        </p:attrNameLst>
                                      </p:cBhvr>
                                      <p:to>
                                        <p:strVal val="visible"/>
                                      </p:to>
                                    </p:set>
                                    <p:anim calcmode="lin" valueType="num">
                                      <p:cBhvr additive="base">
                                        <p:cTn id="47" dur="500" fill="hold"/>
                                        <p:tgtEl>
                                          <p:spTgt spid="7">
                                            <p:graphicEl>
                                              <a:dgm id="{76027744-A96D-4528-AF02-535959BF9D29}"/>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graphicEl>
                                              <a:dgm id="{76027744-A96D-4528-AF02-535959BF9D2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Integrate Work Frequently</a:t>
            </a:r>
            <a:br>
              <a:rPr lang="en-US" dirty="0" smtClean="0"/>
            </a:br>
            <a:r>
              <a:rPr lang="en-US" sz="3100" dirty="0" smtClean="0">
                <a:solidFill>
                  <a:schemeClr val="accent5"/>
                </a:solidFill>
              </a:rPr>
              <a:t>Build</a:t>
            </a:r>
            <a:r>
              <a:rPr lang="en-US" dirty="0" smtClean="0"/>
              <a:t> </a:t>
            </a:r>
            <a:r>
              <a:rPr lang="en-US" sz="3100" dirty="0" smtClean="0">
                <a:solidFill>
                  <a:schemeClr val="accent5"/>
                </a:solidFill>
              </a:rPr>
              <a:t>Automation</a:t>
            </a:r>
            <a:endParaRPr lang="en-US" sz="3100" dirty="0">
              <a:solidFill>
                <a:schemeClr val="accent5"/>
              </a:solidFill>
            </a:endParaRPr>
          </a:p>
        </p:txBody>
      </p:sp>
      <p:sp>
        <p:nvSpPr>
          <p:cNvPr id="3" name="Content Placeholder 2"/>
          <p:cNvSpPr>
            <a:spLocks noGrp="1"/>
          </p:cNvSpPr>
          <p:nvPr>
            <p:ph idx="1"/>
          </p:nvPr>
        </p:nvSpPr>
        <p:spPr>
          <a:xfrm>
            <a:off x="381000" y="1417638"/>
            <a:ext cx="8410575" cy="2825389"/>
          </a:xfrm>
        </p:spPr>
        <p:txBody>
          <a:bodyPr>
            <a:normAutofit lnSpcReduction="10000"/>
          </a:bodyPr>
          <a:lstStyle/>
          <a:p>
            <a:r>
              <a:rPr lang="en-US" dirty="0" smtClean="0"/>
              <a:t>Team Build</a:t>
            </a:r>
          </a:p>
          <a:p>
            <a:pPr lvl="1"/>
            <a:r>
              <a:rPr lang="en-US" dirty="0" smtClean="0"/>
              <a:t>Extension of MS Build</a:t>
            </a:r>
          </a:p>
          <a:p>
            <a:r>
              <a:rPr lang="en-US" dirty="0" smtClean="0"/>
              <a:t>Continuous Integration, scheduled, ad-hoc</a:t>
            </a:r>
          </a:p>
          <a:p>
            <a:r>
              <a:rPr lang="en-US" dirty="0" smtClean="0"/>
              <a:t>Provides build reporting back to TFS</a:t>
            </a:r>
          </a:p>
          <a:p>
            <a:r>
              <a:rPr lang="en-US" dirty="0" smtClean="0"/>
              <a:t>Integrates testing</a:t>
            </a:r>
            <a:endParaRPr lang="en-US" dirty="0"/>
          </a:p>
        </p:txBody>
      </p:sp>
      <p:pic>
        <p:nvPicPr>
          <p:cNvPr id="1026" name="Picture 2" descr="D:\Users\stevenl\AppData\Local\Microsoft\Windows\Temporary Internet Files\Content.IE5\YPQG9SXC\MPj04019160000[1].jpg"/>
          <p:cNvPicPr>
            <a:picLocks noChangeAspect="1" noChangeArrowheads="1"/>
          </p:cNvPicPr>
          <p:nvPr/>
        </p:nvPicPr>
        <p:blipFill>
          <a:blip r:embed="rId2" cstate="screen"/>
          <a:srcRect/>
          <a:stretch>
            <a:fillRect/>
          </a:stretch>
        </p:blipFill>
        <p:spPr bwMode="auto">
          <a:xfrm>
            <a:off x="2819400" y="1143000"/>
            <a:ext cx="3505200" cy="5255234"/>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1.48148E-6 L -0.4 0.32801 " pathEditMode="relative" rAng="0" ptsTypes="AA">
                                      <p:cBhvr>
                                        <p:cTn id="6" dur="2000" fill="hold"/>
                                        <p:tgtEl>
                                          <p:spTgt spid="1026"/>
                                        </p:tgtEl>
                                        <p:attrNameLst>
                                          <p:attrName>ppt_x</p:attrName>
                                          <p:attrName>ppt_y</p:attrName>
                                        </p:attrNameLst>
                                      </p:cBhvr>
                                      <p:rCtr x="-20000" y="16400"/>
                                    </p:animMotion>
                                  </p:childTnLst>
                                </p:cTn>
                              </p:par>
                              <p:par>
                                <p:cTn id="7" presetID="6" presetClass="emph" presetSubtype="0" fill="hold" nodeType="withEffect">
                                  <p:stCondLst>
                                    <p:cond delay="0"/>
                                  </p:stCondLst>
                                  <p:childTnLst>
                                    <p:animScale>
                                      <p:cBhvr>
                                        <p:cTn id="8" dur="2000" fill="hold"/>
                                        <p:tgtEl>
                                          <p:spTgt spid="1026"/>
                                        </p:tgtEl>
                                      </p:cBhvr>
                                      <p:by x="75000" y="75000"/>
                                    </p:animScale>
                                  </p:childTnLst>
                                </p:cTn>
                              </p:par>
                              <p:par>
                                <p:cTn id="9" presetID="10"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381000" y="228600"/>
            <a:ext cx="8382000" cy="646331"/>
          </a:xfrm>
        </p:spPr>
        <p:txBody>
          <a:bodyPr>
            <a:normAutofit fontScale="90000"/>
          </a:bodyPr>
          <a:lstStyle/>
          <a:p>
            <a:r>
              <a:rPr lang="en-US" sz="3600" dirty="0" smtClean="0"/>
              <a:t>Integrate Work Frequently</a:t>
            </a:r>
            <a:br>
              <a:rPr lang="en-US" sz="3600" dirty="0" smtClean="0"/>
            </a:br>
            <a:r>
              <a:rPr lang="en-GB" sz="3100" dirty="0" smtClean="0">
                <a:solidFill>
                  <a:schemeClr val="accent5"/>
                </a:solidFill>
              </a:rPr>
              <a:t>Build Reports</a:t>
            </a:r>
            <a:endParaRPr lang="en-GB" sz="3100" dirty="0">
              <a:solidFill>
                <a:schemeClr val="accent5"/>
              </a:solidFill>
            </a:endParaRPr>
          </a:p>
        </p:txBody>
      </p:sp>
      <p:pic>
        <p:nvPicPr>
          <p:cNvPr id="541699" name="Rectangle 17409"/>
          <p:cNvPicPr>
            <a:picLocks noChangeAspect="1" noChangeArrowheads="1"/>
          </p:cNvPicPr>
          <p:nvPr/>
        </p:nvPicPr>
        <p:blipFill>
          <a:blip r:embed="rId3"/>
          <a:srcRect/>
          <a:stretch>
            <a:fillRect/>
          </a:stretch>
        </p:blipFill>
        <p:spPr bwMode="auto">
          <a:xfrm>
            <a:off x="1616075" y="1003300"/>
            <a:ext cx="5622925" cy="5702300"/>
          </a:xfrm>
          <a:prstGeom prst="rect">
            <a:avLst/>
          </a:prstGeom>
          <a:noFill/>
          <a:ln w="9525">
            <a:noFill/>
            <a:miter lim="800000"/>
            <a:headEnd/>
            <a:tailEnd/>
          </a:ln>
          <a:effectLst>
            <a:outerShdw dist="53882" dir="2700000" algn="ctr" rotWithShape="0">
              <a:schemeClr val="bg2"/>
            </a:outerShdw>
          </a:effectLst>
        </p:spPr>
      </p:pic>
      <p:pic>
        <p:nvPicPr>
          <p:cNvPr id="541700" name="Rectangle 17409"/>
          <p:cNvPicPr>
            <a:picLocks noChangeAspect="1" noChangeArrowheads="1"/>
          </p:cNvPicPr>
          <p:nvPr/>
        </p:nvPicPr>
        <p:blipFill>
          <a:blip r:embed="rId3"/>
          <a:srcRect t="23831" r="32242" b="44098"/>
          <a:stretch>
            <a:fillRect/>
          </a:stretch>
        </p:blipFill>
        <p:spPr bwMode="auto">
          <a:xfrm>
            <a:off x="228600" y="1752600"/>
            <a:ext cx="8610600" cy="4133850"/>
          </a:xfrm>
          <a:prstGeom prst="rect">
            <a:avLst/>
          </a:prstGeom>
          <a:noFill/>
          <a:ln w="9525">
            <a:noFill/>
            <a:miter lim="800000"/>
            <a:headEnd/>
            <a:tailEnd/>
          </a:ln>
          <a:effectLst>
            <a:outerShdw dist="53882" dir="2700000" algn="ctr" rotWithShape="0">
              <a:schemeClr val="bg2"/>
            </a:outerShdw>
          </a:effectLst>
        </p:spPr>
      </p:pic>
      <p:pic>
        <p:nvPicPr>
          <p:cNvPr id="541701" name="Rectangle 17409"/>
          <p:cNvPicPr>
            <a:picLocks noChangeAspect="1" noChangeArrowheads="1"/>
          </p:cNvPicPr>
          <p:nvPr/>
        </p:nvPicPr>
        <p:blipFill>
          <a:blip r:embed="rId3"/>
          <a:srcRect t="55902" r="10756" b="22717"/>
          <a:stretch>
            <a:fillRect/>
          </a:stretch>
        </p:blipFill>
        <p:spPr bwMode="auto">
          <a:xfrm>
            <a:off x="228600" y="2133600"/>
            <a:ext cx="8686800" cy="2109788"/>
          </a:xfrm>
          <a:prstGeom prst="rect">
            <a:avLst/>
          </a:prstGeom>
          <a:noFill/>
          <a:ln w="9525">
            <a:noFill/>
            <a:miter lim="800000"/>
            <a:headEnd/>
            <a:tailEnd/>
          </a:ln>
          <a:effectLst>
            <a:outerShdw dist="40161" dir="1106097" algn="ctr" rotWithShape="0">
              <a:schemeClr val="bg2"/>
            </a:outerShdw>
          </a:effectLst>
        </p:spPr>
      </p:pic>
      <p:pic>
        <p:nvPicPr>
          <p:cNvPr id="541702" name="Rectangle 17409"/>
          <p:cNvPicPr>
            <a:picLocks noChangeAspect="1" noChangeArrowheads="1"/>
          </p:cNvPicPr>
          <p:nvPr/>
        </p:nvPicPr>
        <p:blipFill>
          <a:blip r:embed="rId3"/>
          <a:srcRect t="76865"/>
          <a:stretch>
            <a:fillRect/>
          </a:stretch>
        </p:blipFill>
        <p:spPr bwMode="auto">
          <a:xfrm>
            <a:off x="0" y="2057400"/>
            <a:ext cx="9144000" cy="2146300"/>
          </a:xfrm>
          <a:prstGeom prst="rect">
            <a:avLst/>
          </a:prstGeom>
          <a:noFill/>
          <a:ln w="9525">
            <a:noFill/>
            <a:miter lim="800000"/>
            <a:headEnd/>
            <a:tailEnd/>
          </a:ln>
          <a:effectLst>
            <a:outerShdw dist="53882" dir="2700000" algn="ctr" rotWithShape="0">
              <a:schemeClr val="bg2"/>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1700"/>
                                        </p:tgtEl>
                                        <p:attrNameLst>
                                          <p:attrName>style.visibility</p:attrName>
                                        </p:attrNameLst>
                                      </p:cBhvr>
                                      <p:to>
                                        <p:strVal val="visible"/>
                                      </p:to>
                                    </p:set>
                                    <p:animEffect transition="in" filter="fade">
                                      <p:cBhvr>
                                        <p:cTn id="7" dur="500"/>
                                        <p:tgtEl>
                                          <p:spTgt spid="5417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41700"/>
                                        </p:tgtEl>
                                      </p:cBhvr>
                                    </p:animEffect>
                                    <p:set>
                                      <p:cBhvr>
                                        <p:cTn id="12" dur="1" fill="hold">
                                          <p:stCondLst>
                                            <p:cond delay="499"/>
                                          </p:stCondLst>
                                        </p:cTn>
                                        <p:tgtEl>
                                          <p:spTgt spid="541700"/>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41701"/>
                                        </p:tgtEl>
                                        <p:attrNameLst>
                                          <p:attrName>style.visibility</p:attrName>
                                        </p:attrNameLst>
                                      </p:cBhvr>
                                      <p:to>
                                        <p:strVal val="visible"/>
                                      </p:to>
                                    </p:set>
                                    <p:animEffect transition="in" filter="fade">
                                      <p:cBhvr>
                                        <p:cTn id="16" dur="500"/>
                                        <p:tgtEl>
                                          <p:spTgt spid="54170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541701"/>
                                        </p:tgtEl>
                                      </p:cBhvr>
                                    </p:animEffect>
                                    <p:set>
                                      <p:cBhvr>
                                        <p:cTn id="21" dur="1" fill="hold">
                                          <p:stCondLst>
                                            <p:cond delay="499"/>
                                          </p:stCondLst>
                                        </p:cTn>
                                        <p:tgtEl>
                                          <p:spTgt spid="541701"/>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41702"/>
                                        </p:tgtEl>
                                        <p:attrNameLst>
                                          <p:attrName>style.visibility</p:attrName>
                                        </p:attrNameLst>
                                      </p:cBhvr>
                                      <p:to>
                                        <p:strVal val="visible"/>
                                      </p:to>
                                    </p:set>
                                    <p:animEffect transition="in" filter="fade">
                                      <p:cBhvr>
                                        <p:cTn id="25" dur="500"/>
                                        <p:tgtEl>
                                          <p:spTgt spid="541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System 2010</a:t>
            </a:r>
            <a:endParaRPr lang="en-US" dirty="0"/>
          </a:p>
        </p:txBody>
      </p:sp>
      <p:sp>
        <p:nvSpPr>
          <p:cNvPr id="3" name="Text Placeholder 2"/>
          <p:cNvSpPr>
            <a:spLocks noGrp="1"/>
          </p:cNvSpPr>
          <p:nvPr>
            <p:ph type="body" idx="1"/>
          </p:nvPr>
        </p:nvSpPr>
        <p:spPr/>
        <p:txBody>
          <a:bodyPr/>
          <a:lstStyle/>
          <a:p>
            <a:r>
              <a:rPr lang="en-US" dirty="0" smtClean="0"/>
              <a:t>And More is on the Way!</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362200"/>
            <a:ext cx="9509125" cy="609600"/>
          </a:xfrm>
        </p:spPr>
        <p:txBody>
          <a:bodyPr anchor="ctr">
            <a:normAutofit fontScale="90000"/>
          </a:bodyPr>
          <a:lstStyle/>
          <a:p>
            <a:r>
              <a:rPr lang="en-US" sz="4400" dirty="0" smtClean="0"/>
              <a:t>Visual Studio Team System 2010</a:t>
            </a:r>
            <a:endParaRPr lang="en-US" sz="4400" dirty="0"/>
          </a:p>
        </p:txBody>
      </p:sp>
      <p:sp>
        <p:nvSpPr>
          <p:cNvPr id="5" name="Rectangle 4"/>
          <p:cNvSpPr/>
          <p:nvPr/>
        </p:nvSpPr>
        <p:spPr>
          <a:xfrm>
            <a:off x="0" y="152400"/>
            <a:ext cx="3361690" cy="461665"/>
          </a:xfrm>
          <a:prstGeom prst="rect">
            <a:avLst/>
          </a:prstGeom>
        </p:spPr>
        <p:txBody>
          <a:bodyPr wrap="none">
            <a:spAutoFit/>
          </a:bodyPr>
          <a:lstStyle/>
          <a:p>
            <a:pPr lvl="1">
              <a:buNone/>
            </a:pPr>
            <a:r>
              <a:rPr lang="en-US" sz="2400" dirty="0" smtClean="0"/>
              <a:t>Agile Project Planning</a:t>
            </a:r>
          </a:p>
        </p:txBody>
      </p:sp>
      <p:sp>
        <p:nvSpPr>
          <p:cNvPr id="6" name="Rectangle 5"/>
          <p:cNvSpPr/>
          <p:nvPr/>
        </p:nvSpPr>
        <p:spPr>
          <a:xfrm>
            <a:off x="1752600" y="609600"/>
            <a:ext cx="3963457" cy="523220"/>
          </a:xfrm>
          <a:prstGeom prst="rect">
            <a:avLst/>
          </a:prstGeom>
        </p:spPr>
        <p:txBody>
          <a:bodyPr wrap="none">
            <a:spAutoFit/>
          </a:bodyPr>
          <a:lstStyle/>
          <a:p>
            <a:pPr lvl="1">
              <a:buNone/>
            </a:pPr>
            <a:r>
              <a:rPr lang="en-US" sz="2800" dirty="0" smtClean="0"/>
              <a:t>End to End Traceability</a:t>
            </a:r>
          </a:p>
        </p:txBody>
      </p:sp>
      <p:sp>
        <p:nvSpPr>
          <p:cNvPr id="7" name="Rectangle 6"/>
          <p:cNvSpPr/>
          <p:nvPr/>
        </p:nvSpPr>
        <p:spPr>
          <a:xfrm>
            <a:off x="381000" y="1143000"/>
            <a:ext cx="2044342" cy="338554"/>
          </a:xfrm>
          <a:prstGeom prst="rect">
            <a:avLst/>
          </a:prstGeom>
        </p:spPr>
        <p:txBody>
          <a:bodyPr wrap="none">
            <a:spAutoFit/>
          </a:bodyPr>
          <a:lstStyle/>
          <a:p>
            <a:r>
              <a:rPr lang="en-US" sz="1600" dirty="0" smtClean="0"/>
              <a:t>Stunning New Reports</a:t>
            </a:r>
          </a:p>
        </p:txBody>
      </p:sp>
      <p:sp>
        <p:nvSpPr>
          <p:cNvPr id="8" name="Rectangle 7"/>
          <p:cNvSpPr/>
          <p:nvPr/>
        </p:nvSpPr>
        <p:spPr>
          <a:xfrm>
            <a:off x="5562600" y="228600"/>
            <a:ext cx="3100401" cy="400110"/>
          </a:xfrm>
          <a:prstGeom prst="rect">
            <a:avLst/>
          </a:prstGeom>
        </p:spPr>
        <p:txBody>
          <a:bodyPr wrap="none">
            <a:spAutoFit/>
          </a:bodyPr>
          <a:lstStyle/>
          <a:p>
            <a:r>
              <a:rPr lang="en-US" sz="2000" dirty="0" smtClean="0"/>
              <a:t>1-click Custom Excel reports</a:t>
            </a:r>
          </a:p>
        </p:txBody>
      </p:sp>
      <p:sp>
        <p:nvSpPr>
          <p:cNvPr id="9" name="Rectangle 8"/>
          <p:cNvSpPr/>
          <p:nvPr/>
        </p:nvSpPr>
        <p:spPr>
          <a:xfrm>
            <a:off x="7010400" y="1524000"/>
            <a:ext cx="1773755" cy="369332"/>
          </a:xfrm>
          <a:prstGeom prst="rect">
            <a:avLst/>
          </a:prstGeom>
        </p:spPr>
        <p:txBody>
          <a:bodyPr wrap="none">
            <a:spAutoFit/>
          </a:bodyPr>
          <a:lstStyle/>
          <a:p>
            <a:r>
              <a:rPr lang="en-US" dirty="0" smtClean="0"/>
              <a:t>New Dashboards</a:t>
            </a:r>
          </a:p>
        </p:txBody>
      </p:sp>
      <p:sp>
        <p:nvSpPr>
          <p:cNvPr id="10" name="Rectangle 9"/>
          <p:cNvSpPr/>
          <p:nvPr/>
        </p:nvSpPr>
        <p:spPr>
          <a:xfrm>
            <a:off x="152400" y="3733800"/>
            <a:ext cx="3158365" cy="461665"/>
          </a:xfrm>
          <a:prstGeom prst="rect">
            <a:avLst/>
          </a:prstGeom>
        </p:spPr>
        <p:txBody>
          <a:bodyPr wrap="none">
            <a:spAutoFit/>
          </a:bodyPr>
          <a:lstStyle/>
          <a:p>
            <a:pPr lvl="1"/>
            <a:r>
              <a:rPr lang="en-US" sz="2400" dirty="0" smtClean="0"/>
              <a:t>Branch Visualization</a:t>
            </a:r>
          </a:p>
        </p:txBody>
      </p:sp>
      <p:sp>
        <p:nvSpPr>
          <p:cNvPr id="11" name="Rectangle 10"/>
          <p:cNvSpPr/>
          <p:nvPr/>
        </p:nvSpPr>
        <p:spPr>
          <a:xfrm>
            <a:off x="3810000" y="4267200"/>
            <a:ext cx="2356864" cy="954107"/>
          </a:xfrm>
          <a:prstGeom prst="rect">
            <a:avLst/>
          </a:prstGeom>
        </p:spPr>
        <p:txBody>
          <a:bodyPr wrap="none">
            <a:spAutoFit/>
          </a:bodyPr>
          <a:lstStyle/>
          <a:p>
            <a:pPr lvl="1" algn="ctr">
              <a:buNone/>
            </a:pPr>
            <a:r>
              <a:rPr lang="en-US" sz="2800" dirty="0" smtClean="0"/>
              <a:t>Distributed </a:t>
            </a:r>
          </a:p>
          <a:p>
            <a:pPr lvl="1" algn="ctr">
              <a:buNone/>
            </a:pPr>
            <a:r>
              <a:rPr lang="en-US" sz="2800" dirty="0" smtClean="0"/>
              <a:t>Build</a:t>
            </a:r>
          </a:p>
        </p:txBody>
      </p:sp>
      <p:sp>
        <p:nvSpPr>
          <p:cNvPr id="12" name="Rectangle 11"/>
          <p:cNvSpPr/>
          <p:nvPr/>
        </p:nvSpPr>
        <p:spPr>
          <a:xfrm>
            <a:off x="1676400" y="4343400"/>
            <a:ext cx="2203295" cy="523220"/>
          </a:xfrm>
          <a:prstGeom prst="rect">
            <a:avLst/>
          </a:prstGeom>
        </p:spPr>
        <p:txBody>
          <a:bodyPr wrap="none">
            <a:spAutoFit/>
          </a:bodyPr>
          <a:lstStyle/>
          <a:p>
            <a:pPr lvl="1" algn="ctr">
              <a:buNone/>
            </a:pPr>
            <a:r>
              <a:rPr lang="en-US" sz="1400" dirty="0" smtClean="0"/>
              <a:t>Build Windows </a:t>
            </a:r>
          </a:p>
          <a:p>
            <a:pPr lvl="1" algn="ctr">
              <a:buNone/>
            </a:pPr>
            <a:r>
              <a:rPr lang="en-US" sz="1400" dirty="0" smtClean="0"/>
              <a:t>Workflow Integration</a:t>
            </a:r>
          </a:p>
        </p:txBody>
      </p:sp>
      <p:sp>
        <p:nvSpPr>
          <p:cNvPr id="13" name="Rectangle 12"/>
          <p:cNvSpPr/>
          <p:nvPr/>
        </p:nvSpPr>
        <p:spPr>
          <a:xfrm>
            <a:off x="6705600" y="3810000"/>
            <a:ext cx="2101153" cy="523220"/>
          </a:xfrm>
          <a:prstGeom prst="rect">
            <a:avLst/>
          </a:prstGeom>
        </p:spPr>
        <p:txBody>
          <a:bodyPr wrap="none">
            <a:spAutoFit/>
          </a:bodyPr>
          <a:lstStyle/>
          <a:p>
            <a:r>
              <a:rPr lang="en-US" sz="2800" dirty="0" smtClean="0"/>
              <a:t>Test Planning</a:t>
            </a:r>
          </a:p>
        </p:txBody>
      </p:sp>
      <p:sp>
        <p:nvSpPr>
          <p:cNvPr id="14" name="Rectangle 13"/>
          <p:cNvSpPr/>
          <p:nvPr/>
        </p:nvSpPr>
        <p:spPr>
          <a:xfrm>
            <a:off x="6324600" y="4343400"/>
            <a:ext cx="1229567" cy="307777"/>
          </a:xfrm>
          <a:prstGeom prst="rect">
            <a:avLst/>
          </a:prstGeom>
        </p:spPr>
        <p:txBody>
          <a:bodyPr wrap="none">
            <a:spAutoFit/>
          </a:bodyPr>
          <a:lstStyle/>
          <a:p>
            <a:r>
              <a:rPr lang="en-US" sz="1400" dirty="0" smtClean="0"/>
              <a:t>Test Execution</a:t>
            </a:r>
          </a:p>
        </p:txBody>
      </p:sp>
      <p:sp>
        <p:nvSpPr>
          <p:cNvPr id="15" name="Rectangle 14"/>
          <p:cNvSpPr/>
          <p:nvPr/>
        </p:nvSpPr>
        <p:spPr>
          <a:xfrm>
            <a:off x="6705600" y="4572000"/>
            <a:ext cx="2062744" cy="369332"/>
          </a:xfrm>
          <a:prstGeom prst="rect">
            <a:avLst/>
          </a:prstGeom>
        </p:spPr>
        <p:txBody>
          <a:bodyPr wrap="none">
            <a:spAutoFit/>
          </a:bodyPr>
          <a:lstStyle/>
          <a:p>
            <a:r>
              <a:rPr lang="en-US" dirty="0" smtClean="0"/>
              <a:t>Manual Test Runner</a:t>
            </a:r>
          </a:p>
        </p:txBody>
      </p:sp>
      <p:sp>
        <p:nvSpPr>
          <p:cNvPr id="16" name="Rectangle 15"/>
          <p:cNvSpPr/>
          <p:nvPr/>
        </p:nvSpPr>
        <p:spPr>
          <a:xfrm>
            <a:off x="6629400" y="5029200"/>
            <a:ext cx="1061188" cy="523220"/>
          </a:xfrm>
          <a:prstGeom prst="rect">
            <a:avLst/>
          </a:prstGeom>
        </p:spPr>
        <p:txBody>
          <a:bodyPr wrap="none">
            <a:spAutoFit/>
          </a:bodyPr>
          <a:lstStyle/>
          <a:p>
            <a:pPr algn="ctr"/>
            <a:r>
              <a:rPr lang="en-US" sz="1400" dirty="0" smtClean="0"/>
              <a:t>Test Impact </a:t>
            </a:r>
          </a:p>
          <a:p>
            <a:pPr algn="ctr"/>
            <a:r>
              <a:rPr lang="en-US" sz="1400" dirty="0" smtClean="0"/>
              <a:t>Analysis</a:t>
            </a:r>
          </a:p>
        </p:txBody>
      </p:sp>
      <p:sp>
        <p:nvSpPr>
          <p:cNvPr id="17" name="Rectangle 16"/>
          <p:cNvSpPr/>
          <p:nvPr/>
        </p:nvSpPr>
        <p:spPr>
          <a:xfrm>
            <a:off x="6934200" y="5638800"/>
            <a:ext cx="1896288" cy="461665"/>
          </a:xfrm>
          <a:prstGeom prst="rect">
            <a:avLst/>
          </a:prstGeom>
        </p:spPr>
        <p:txBody>
          <a:bodyPr wrap="none">
            <a:spAutoFit/>
          </a:bodyPr>
          <a:lstStyle/>
          <a:p>
            <a:r>
              <a:rPr lang="en-US" sz="2400" dirty="0" smtClean="0"/>
              <a:t>Coded UI Test</a:t>
            </a:r>
          </a:p>
        </p:txBody>
      </p:sp>
      <p:sp>
        <p:nvSpPr>
          <p:cNvPr id="18" name="Rectangle 17"/>
          <p:cNvSpPr/>
          <p:nvPr/>
        </p:nvSpPr>
        <p:spPr>
          <a:xfrm>
            <a:off x="6553200" y="6248400"/>
            <a:ext cx="2116477" cy="369332"/>
          </a:xfrm>
          <a:prstGeom prst="rect">
            <a:avLst/>
          </a:prstGeom>
        </p:spPr>
        <p:txBody>
          <a:bodyPr wrap="none">
            <a:spAutoFit/>
          </a:bodyPr>
          <a:lstStyle/>
          <a:p>
            <a:r>
              <a:rPr lang="en-US" dirty="0" smtClean="0"/>
              <a:t>Historical Debugging</a:t>
            </a:r>
          </a:p>
        </p:txBody>
      </p:sp>
      <p:sp>
        <p:nvSpPr>
          <p:cNvPr id="19" name="Rectangle 18"/>
          <p:cNvSpPr/>
          <p:nvPr/>
        </p:nvSpPr>
        <p:spPr>
          <a:xfrm>
            <a:off x="4114800" y="3657600"/>
            <a:ext cx="2210542" cy="400110"/>
          </a:xfrm>
          <a:prstGeom prst="rect">
            <a:avLst/>
          </a:prstGeom>
        </p:spPr>
        <p:txBody>
          <a:bodyPr wrap="none">
            <a:spAutoFit/>
          </a:bodyPr>
          <a:lstStyle/>
          <a:p>
            <a:pPr lvl="1">
              <a:buNone/>
            </a:pPr>
            <a:r>
              <a:rPr lang="en-US" sz="2000" dirty="0" smtClean="0"/>
              <a:t>Gated Checkin </a:t>
            </a:r>
          </a:p>
        </p:txBody>
      </p:sp>
      <p:sp>
        <p:nvSpPr>
          <p:cNvPr id="20" name="Rectangle 19"/>
          <p:cNvSpPr/>
          <p:nvPr/>
        </p:nvSpPr>
        <p:spPr>
          <a:xfrm>
            <a:off x="228600" y="4724400"/>
            <a:ext cx="2667000" cy="307777"/>
          </a:xfrm>
          <a:prstGeom prst="rect">
            <a:avLst/>
          </a:prstGeom>
        </p:spPr>
        <p:txBody>
          <a:bodyPr wrap="square">
            <a:spAutoFit/>
          </a:bodyPr>
          <a:lstStyle/>
          <a:p>
            <a:r>
              <a:rPr lang="en-US" sz="1400" dirty="0" smtClean="0"/>
              <a:t>Activity Diagram</a:t>
            </a:r>
          </a:p>
        </p:txBody>
      </p:sp>
      <p:sp>
        <p:nvSpPr>
          <p:cNvPr id="21" name="Rectangle 20"/>
          <p:cNvSpPr/>
          <p:nvPr/>
        </p:nvSpPr>
        <p:spPr>
          <a:xfrm>
            <a:off x="4267200" y="5334000"/>
            <a:ext cx="1881734" cy="369332"/>
          </a:xfrm>
          <a:prstGeom prst="rect">
            <a:avLst/>
          </a:prstGeom>
        </p:spPr>
        <p:txBody>
          <a:bodyPr wrap="none">
            <a:spAutoFit/>
          </a:bodyPr>
          <a:lstStyle/>
          <a:p>
            <a:r>
              <a:rPr lang="en-US" dirty="0" smtClean="0"/>
              <a:t>Modeling Projects</a:t>
            </a:r>
          </a:p>
        </p:txBody>
      </p:sp>
      <p:sp>
        <p:nvSpPr>
          <p:cNvPr id="22" name="Rectangle 21"/>
          <p:cNvSpPr/>
          <p:nvPr/>
        </p:nvSpPr>
        <p:spPr>
          <a:xfrm>
            <a:off x="228600" y="5562600"/>
            <a:ext cx="2405467" cy="400110"/>
          </a:xfrm>
          <a:prstGeom prst="rect">
            <a:avLst/>
          </a:prstGeom>
        </p:spPr>
        <p:txBody>
          <a:bodyPr wrap="none">
            <a:spAutoFit/>
          </a:bodyPr>
          <a:lstStyle/>
          <a:p>
            <a:pPr algn="r"/>
            <a:r>
              <a:rPr lang="en-US" sz="2000" dirty="0" smtClean="0"/>
              <a:t>Logical Class Diagram</a:t>
            </a:r>
          </a:p>
        </p:txBody>
      </p:sp>
      <p:sp>
        <p:nvSpPr>
          <p:cNvPr id="23" name="Rectangle 22"/>
          <p:cNvSpPr/>
          <p:nvPr/>
        </p:nvSpPr>
        <p:spPr>
          <a:xfrm>
            <a:off x="3657600" y="5715000"/>
            <a:ext cx="1801454" cy="830997"/>
          </a:xfrm>
          <a:prstGeom prst="rect">
            <a:avLst/>
          </a:prstGeom>
        </p:spPr>
        <p:txBody>
          <a:bodyPr wrap="none">
            <a:spAutoFit/>
          </a:bodyPr>
          <a:lstStyle/>
          <a:p>
            <a:pPr algn="ctr"/>
            <a:r>
              <a:rPr lang="en-US" sz="2400" dirty="0" smtClean="0"/>
              <a:t>Architecture </a:t>
            </a:r>
          </a:p>
          <a:p>
            <a:pPr algn="ctr"/>
            <a:r>
              <a:rPr lang="en-US" sz="2400" dirty="0" smtClean="0"/>
              <a:t>Explorer</a:t>
            </a:r>
          </a:p>
        </p:txBody>
      </p:sp>
      <p:sp>
        <p:nvSpPr>
          <p:cNvPr id="24" name="Rectangle 23"/>
          <p:cNvSpPr/>
          <p:nvPr/>
        </p:nvSpPr>
        <p:spPr>
          <a:xfrm>
            <a:off x="533400" y="6172200"/>
            <a:ext cx="2517164" cy="461665"/>
          </a:xfrm>
          <a:prstGeom prst="rect">
            <a:avLst/>
          </a:prstGeom>
        </p:spPr>
        <p:txBody>
          <a:bodyPr wrap="none">
            <a:spAutoFit/>
          </a:bodyPr>
          <a:lstStyle/>
          <a:p>
            <a:r>
              <a:rPr lang="en-US" sz="2400" dirty="0" smtClean="0"/>
              <a:t>Sequence Diagram</a:t>
            </a:r>
          </a:p>
        </p:txBody>
      </p:sp>
      <p:sp>
        <p:nvSpPr>
          <p:cNvPr id="25" name="Rectangle 24"/>
          <p:cNvSpPr/>
          <p:nvPr/>
        </p:nvSpPr>
        <p:spPr>
          <a:xfrm>
            <a:off x="1676400" y="6019800"/>
            <a:ext cx="1478546" cy="276999"/>
          </a:xfrm>
          <a:prstGeom prst="rect">
            <a:avLst/>
          </a:prstGeom>
        </p:spPr>
        <p:txBody>
          <a:bodyPr wrap="none">
            <a:spAutoFit/>
          </a:bodyPr>
          <a:lstStyle/>
          <a:p>
            <a:r>
              <a:rPr lang="en-US" sz="1200" dirty="0" smtClean="0"/>
              <a:t>Component Diagram</a:t>
            </a:r>
          </a:p>
        </p:txBody>
      </p:sp>
      <p:sp>
        <p:nvSpPr>
          <p:cNvPr id="26" name="Rectangle 25"/>
          <p:cNvSpPr/>
          <p:nvPr/>
        </p:nvSpPr>
        <p:spPr>
          <a:xfrm>
            <a:off x="2590800" y="4953000"/>
            <a:ext cx="1677639" cy="338554"/>
          </a:xfrm>
          <a:prstGeom prst="rect">
            <a:avLst/>
          </a:prstGeom>
        </p:spPr>
        <p:txBody>
          <a:bodyPr wrap="none">
            <a:spAutoFit/>
          </a:bodyPr>
          <a:lstStyle/>
          <a:p>
            <a:r>
              <a:rPr lang="en-US" sz="1600" dirty="0" smtClean="0"/>
              <a:t>Use Case Diagram</a:t>
            </a:r>
          </a:p>
        </p:txBody>
      </p:sp>
      <p:sp>
        <p:nvSpPr>
          <p:cNvPr id="27" name="Rectangle 26"/>
          <p:cNvSpPr/>
          <p:nvPr/>
        </p:nvSpPr>
        <p:spPr>
          <a:xfrm>
            <a:off x="1371600" y="5181600"/>
            <a:ext cx="1524135" cy="369332"/>
          </a:xfrm>
          <a:prstGeom prst="rect">
            <a:avLst/>
          </a:prstGeom>
        </p:spPr>
        <p:txBody>
          <a:bodyPr wrap="none">
            <a:spAutoFit/>
          </a:bodyPr>
          <a:lstStyle/>
          <a:p>
            <a:pPr algn="r"/>
            <a:r>
              <a:rPr lang="en-US" dirty="0" smtClean="0"/>
              <a:t>Layer Diagram</a:t>
            </a:r>
          </a:p>
        </p:txBody>
      </p:sp>
      <p:sp>
        <p:nvSpPr>
          <p:cNvPr id="28" name="Rectangle 27"/>
          <p:cNvSpPr/>
          <p:nvPr/>
        </p:nvSpPr>
        <p:spPr>
          <a:xfrm>
            <a:off x="152400" y="4267200"/>
            <a:ext cx="1390124" cy="261610"/>
          </a:xfrm>
          <a:prstGeom prst="rect">
            <a:avLst/>
          </a:prstGeom>
        </p:spPr>
        <p:txBody>
          <a:bodyPr wrap="none">
            <a:spAutoFit/>
          </a:bodyPr>
          <a:lstStyle/>
          <a:p>
            <a:pPr lvl="1">
              <a:buNone/>
            </a:pPr>
            <a:r>
              <a:rPr lang="en-US" sz="1100" dirty="0" smtClean="0"/>
              <a:t>Scalability ++</a:t>
            </a:r>
          </a:p>
        </p:txBody>
      </p:sp>
      <p:sp>
        <p:nvSpPr>
          <p:cNvPr id="29" name="Rectangle 28"/>
          <p:cNvSpPr/>
          <p:nvPr/>
        </p:nvSpPr>
        <p:spPr>
          <a:xfrm>
            <a:off x="2743200" y="1219200"/>
            <a:ext cx="1725152" cy="430887"/>
          </a:xfrm>
          <a:prstGeom prst="rect">
            <a:avLst/>
          </a:prstGeom>
        </p:spPr>
        <p:txBody>
          <a:bodyPr wrap="none">
            <a:spAutoFit/>
          </a:bodyPr>
          <a:lstStyle/>
          <a:p>
            <a:pPr lvl="1" algn="ctr">
              <a:buNone/>
            </a:pPr>
            <a:r>
              <a:rPr lang="en-US" sz="1100" dirty="0" smtClean="0"/>
              <a:t>TFS Administration</a:t>
            </a:r>
          </a:p>
          <a:p>
            <a:pPr lvl="1" algn="ctr">
              <a:buNone/>
            </a:pPr>
            <a:r>
              <a:rPr lang="en-US" sz="1100" dirty="0" smtClean="0"/>
              <a:t>w/MMC</a:t>
            </a:r>
          </a:p>
        </p:txBody>
      </p:sp>
      <p:sp>
        <p:nvSpPr>
          <p:cNvPr id="30" name="Rectangle 29"/>
          <p:cNvSpPr/>
          <p:nvPr/>
        </p:nvSpPr>
        <p:spPr>
          <a:xfrm>
            <a:off x="6172200" y="762000"/>
            <a:ext cx="2322302" cy="584775"/>
          </a:xfrm>
          <a:prstGeom prst="rect">
            <a:avLst/>
          </a:prstGeom>
        </p:spPr>
        <p:txBody>
          <a:bodyPr wrap="none">
            <a:spAutoFit/>
          </a:bodyPr>
          <a:lstStyle/>
          <a:p>
            <a:pPr algn="ctr"/>
            <a:r>
              <a:rPr lang="en-US" sz="1600" dirty="0" smtClean="0"/>
              <a:t>Database Edition merged </a:t>
            </a:r>
          </a:p>
          <a:p>
            <a:pPr algn="ctr"/>
            <a:r>
              <a:rPr lang="en-US" sz="1600" dirty="0" smtClean="0"/>
              <a:t>into Development</a:t>
            </a:r>
          </a:p>
        </p:txBody>
      </p:sp>
      <p:cxnSp>
        <p:nvCxnSpPr>
          <p:cNvPr id="33" name="Straight Connector 32"/>
          <p:cNvCxnSpPr/>
          <p:nvPr/>
        </p:nvCxnSpPr>
        <p:spPr>
          <a:xfrm>
            <a:off x="-152400" y="1981200"/>
            <a:ext cx="9601200" cy="1588"/>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6200" y="3352800"/>
            <a:ext cx="9601200" cy="1588"/>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par>
                          <p:cTn id="10" fill="hold">
                            <p:stCondLst>
                              <p:cond delay="250"/>
                            </p:stCondLst>
                            <p:childTnLst>
                              <p:par>
                                <p:cTn id="11" presetID="53"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250" fill="hold"/>
                                        <p:tgtEl>
                                          <p:spTgt spid="29"/>
                                        </p:tgtEl>
                                        <p:attrNameLst>
                                          <p:attrName>ppt_w</p:attrName>
                                        </p:attrNameLst>
                                      </p:cBhvr>
                                      <p:tavLst>
                                        <p:tav tm="0">
                                          <p:val>
                                            <p:fltVal val="0"/>
                                          </p:val>
                                        </p:tav>
                                        <p:tav tm="100000">
                                          <p:val>
                                            <p:strVal val="#ppt_w"/>
                                          </p:val>
                                        </p:tav>
                                      </p:tavLst>
                                    </p:anim>
                                    <p:anim calcmode="lin" valueType="num">
                                      <p:cBhvr>
                                        <p:cTn id="14" dur="250" fill="hold"/>
                                        <p:tgtEl>
                                          <p:spTgt spid="29"/>
                                        </p:tgtEl>
                                        <p:attrNameLst>
                                          <p:attrName>ppt_h</p:attrName>
                                        </p:attrNameLst>
                                      </p:cBhvr>
                                      <p:tavLst>
                                        <p:tav tm="0">
                                          <p:val>
                                            <p:fltVal val="0"/>
                                          </p:val>
                                        </p:tav>
                                        <p:tav tm="100000">
                                          <p:val>
                                            <p:strVal val="#ppt_h"/>
                                          </p:val>
                                        </p:tav>
                                      </p:tavLst>
                                    </p:anim>
                                    <p:animEffect transition="in" filter="fade">
                                      <p:cBhvr>
                                        <p:cTn id="15" dur="250"/>
                                        <p:tgtEl>
                                          <p:spTgt spid="29"/>
                                        </p:tgtEl>
                                      </p:cBhvr>
                                    </p:animEffect>
                                  </p:childTnLst>
                                </p:cTn>
                              </p:par>
                            </p:childTnLst>
                          </p:cTn>
                        </p:par>
                        <p:par>
                          <p:cTn id="16" fill="hold">
                            <p:stCondLst>
                              <p:cond delay="500"/>
                            </p:stCondLst>
                            <p:childTnLst>
                              <p:par>
                                <p:cTn id="17" presetID="53"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250" fill="hold"/>
                                        <p:tgtEl>
                                          <p:spTgt spid="21"/>
                                        </p:tgtEl>
                                        <p:attrNameLst>
                                          <p:attrName>ppt_w</p:attrName>
                                        </p:attrNameLst>
                                      </p:cBhvr>
                                      <p:tavLst>
                                        <p:tav tm="0">
                                          <p:val>
                                            <p:fltVal val="0"/>
                                          </p:val>
                                        </p:tav>
                                        <p:tav tm="100000">
                                          <p:val>
                                            <p:strVal val="#ppt_w"/>
                                          </p:val>
                                        </p:tav>
                                      </p:tavLst>
                                    </p:anim>
                                    <p:anim calcmode="lin" valueType="num">
                                      <p:cBhvr>
                                        <p:cTn id="20" dur="250" fill="hold"/>
                                        <p:tgtEl>
                                          <p:spTgt spid="21"/>
                                        </p:tgtEl>
                                        <p:attrNameLst>
                                          <p:attrName>ppt_h</p:attrName>
                                        </p:attrNameLst>
                                      </p:cBhvr>
                                      <p:tavLst>
                                        <p:tav tm="0">
                                          <p:val>
                                            <p:fltVal val="0"/>
                                          </p:val>
                                        </p:tav>
                                        <p:tav tm="100000">
                                          <p:val>
                                            <p:strVal val="#ppt_h"/>
                                          </p:val>
                                        </p:tav>
                                      </p:tavLst>
                                    </p:anim>
                                    <p:animEffect transition="in" filter="fade">
                                      <p:cBhvr>
                                        <p:cTn id="21" dur="250"/>
                                        <p:tgtEl>
                                          <p:spTgt spid="21"/>
                                        </p:tgtEl>
                                      </p:cBhvr>
                                    </p:animEffect>
                                  </p:childTnLst>
                                </p:cTn>
                              </p:par>
                            </p:childTnLst>
                          </p:cTn>
                        </p:par>
                        <p:par>
                          <p:cTn id="22" fill="hold">
                            <p:stCondLst>
                              <p:cond delay="750"/>
                            </p:stCondLst>
                            <p:childTnLst>
                              <p:par>
                                <p:cTn id="23" presetID="53"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50" fill="hold"/>
                                        <p:tgtEl>
                                          <p:spTgt spid="7"/>
                                        </p:tgtEl>
                                        <p:attrNameLst>
                                          <p:attrName>ppt_w</p:attrName>
                                        </p:attrNameLst>
                                      </p:cBhvr>
                                      <p:tavLst>
                                        <p:tav tm="0">
                                          <p:val>
                                            <p:fltVal val="0"/>
                                          </p:val>
                                        </p:tav>
                                        <p:tav tm="100000">
                                          <p:val>
                                            <p:strVal val="#ppt_w"/>
                                          </p:val>
                                        </p:tav>
                                      </p:tavLst>
                                    </p:anim>
                                    <p:anim calcmode="lin" valueType="num">
                                      <p:cBhvr>
                                        <p:cTn id="26" dur="250" fill="hold"/>
                                        <p:tgtEl>
                                          <p:spTgt spid="7"/>
                                        </p:tgtEl>
                                        <p:attrNameLst>
                                          <p:attrName>ppt_h</p:attrName>
                                        </p:attrNameLst>
                                      </p:cBhvr>
                                      <p:tavLst>
                                        <p:tav tm="0">
                                          <p:val>
                                            <p:fltVal val="0"/>
                                          </p:val>
                                        </p:tav>
                                        <p:tav tm="100000">
                                          <p:val>
                                            <p:strVal val="#ppt_h"/>
                                          </p:val>
                                        </p:tav>
                                      </p:tavLst>
                                    </p:anim>
                                    <p:animEffect transition="in" filter="fade">
                                      <p:cBhvr>
                                        <p:cTn id="27" dur="250"/>
                                        <p:tgtEl>
                                          <p:spTgt spid="7"/>
                                        </p:tgtEl>
                                      </p:cBhvr>
                                    </p:animEffect>
                                  </p:childTnLst>
                                </p:cTn>
                              </p:par>
                            </p:childTnLst>
                          </p:cTn>
                        </p:par>
                        <p:par>
                          <p:cTn id="28" fill="hold">
                            <p:stCondLst>
                              <p:cond delay="1000"/>
                            </p:stCondLst>
                            <p:childTnLst>
                              <p:par>
                                <p:cTn id="29" presetID="53"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Effect transition="in" filter="fade">
                                      <p:cBhvr>
                                        <p:cTn id="33" dur="250"/>
                                        <p:tgtEl>
                                          <p:spTgt spid="8"/>
                                        </p:tgtEl>
                                      </p:cBhvr>
                                    </p:animEffect>
                                  </p:childTnLst>
                                </p:cTn>
                              </p:par>
                            </p:childTnLst>
                          </p:cTn>
                        </p:par>
                        <p:par>
                          <p:cTn id="34" fill="hold">
                            <p:stCondLst>
                              <p:cond delay="1250"/>
                            </p:stCondLst>
                            <p:childTnLst>
                              <p:par>
                                <p:cTn id="35" presetID="53"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250" fill="hold"/>
                                        <p:tgtEl>
                                          <p:spTgt spid="28"/>
                                        </p:tgtEl>
                                        <p:attrNameLst>
                                          <p:attrName>ppt_w</p:attrName>
                                        </p:attrNameLst>
                                      </p:cBhvr>
                                      <p:tavLst>
                                        <p:tav tm="0">
                                          <p:val>
                                            <p:fltVal val="0"/>
                                          </p:val>
                                        </p:tav>
                                        <p:tav tm="100000">
                                          <p:val>
                                            <p:strVal val="#ppt_w"/>
                                          </p:val>
                                        </p:tav>
                                      </p:tavLst>
                                    </p:anim>
                                    <p:anim calcmode="lin" valueType="num">
                                      <p:cBhvr>
                                        <p:cTn id="38" dur="250" fill="hold"/>
                                        <p:tgtEl>
                                          <p:spTgt spid="28"/>
                                        </p:tgtEl>
                                        <p:attrNameLst>
                                          <p:attrName>ppt_h</p:attrName>
                                        </p:attrNameLst>
                                      </p:cBhvr>
                                      <p:tavLst>
                                        <p:tav tm="0">
                                          <p:val>
                                            <p:fltVal val="0"/>
                                          </p:val>
                                        </p:tav>
                                        <p:tav tm="100000">
                                          <p:val>
                                            <p:strVal val="#ppt_h"/>
                                          </p:val>
                                        </p:tav>
                                      </p:tavLst>
                                    </p:anim>
                                    <p:animEffect transition="in" filter="fade">
                                      <p:cBhvr>
                                        <p:cTn id="39" dur="250"/>
                                        <p:tgtEl>
                                          <p:spTgt spid="28"/>
                                        </p:tgtEl>
                                      </p:cBhvr>
                                    </p:animEffect>
                                  </p:childTnLst>
                                </p:cTn>
                              </p:par>
                            </p:childTnLst>
                          </p:cTn>
                        </p:par>
                        <p:par>
                          <p:cTn id="40" fill="hold">
                            <p:stCondLst>
                              <p:cond delay="1500"/>
                            </p:stCondLst>
                            <p:childTnLst>
                              <p:par>
                                <p:cTn id="41" presetID="53"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250" fill="hold"/>
                                        <p:tgtEl>
                                          <p:spTgt spid="17"/>
                                        </p:tgtEl>
                                        <p:attrNameLst>
                                          <p:attrName>ppt_w</p:attrName>
                                        </p:attrNameLst>
                                      </p:cBhvr>
                                      <p:tavLst>
                                        <p:tav tm="0">
                                          <p:val>
                                            <p:fltVal val="0"/>
                                          </p:val>
                                        </p:tav>
                                        <p:tav tm="100000">
                                          <p:val>
                                            <p:strVal val="#ppt_w"/>
                                          </p:val>
                                        </p:tav>
                                      </p:tavLst>
                                    </p:anim>
                                    <p:anim calcmode="lin" valueType="num">
                                      <p:cBhvr>
                                        <p:cTn id="44" dur="250" fill="hold"/>
                                        <p:tgtEl>
                                          <p:spTgt spid="17"/>
                                        </p:tgtEl>
                                        <p:attrNameLst>
                                          <p:attrName>ppt_h</p:attrName>
                                        </p:attrNameLst>
                                      </p:cBhvr>
                                      <p:tavLst>
                                        <p:tav tm="0">
                                          <p:val>
                                            <p:fltVal val="0"/>
                                          </p:val>
                                        </p:tav>
                                        <p:tav tm="100000">
                                          <p:val>
                                            <p:strVal val="#ppt_h"/>
                                          </p:val>
                                        </p:tav>
                                      </p:tavLst>
                                    </p:anim>
                                    <p:animEffect transition="in" filter="fade">
                                      <p:cBhvr>
                                        <p:cTn id="45" dur="250"/>
                                        <p:tgtEl>
                                          <p:spTgt spid="17"/>
                                        </p:tgtEl>
                                      </p:cBhvr>
                                    </p:animEffect>
                                  </p:childTnLst>
                                </p:cTn>
                              </p:par>
                            </p:childTnLst>
                          </p:cTn>
                        </p:par>
                        <p:par>
                          <p:cTn id="46" fill="hold">
                            <p:stCondLst>
                              <p:cond delay="175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250" fill="hold"/>
                                        <p:tgtEl>
                                          <p:spTgt spid="23"/>
                                        </p:tgtEl>
                                        <p:attrNameLst>
                                          <p:attrName>ppt_w</p:attrName>
                                        </p:attrNameLst>
                                      </p:cBhvr>
                                      <p:tavLst>
                                        <p:tav tm="0">
                                          <p:val>
                                            <p:fltVal val="0"/>
                                          </p:val>
                                        </p:tav>
                                        <p:tav tm="100000">
                                          <p:val>
                                            <p:strVal val="#ppt_w"/>
                                          </p:val>
                                        </p:tav>
                                      </p:tavLst>
                                    </p:anim>
                                    <p:anim calcmode="lin" valueType="num">
                                      <p:cBhvr>
                                        <p:cTn id="50" dur="250" fill="hold"/>
                                        <p:tgtEl>
                                          <p:spTgt spid="23"/>
                                        </p:tgtEl>
                                        <p:attrNameLst>
                                          <p:attrName>ppt_h</p:attrName>
                                        </p:attrNameLst>
                                      </p:cBhvr>
                                      <p:tavLst>
                                        <p:tav tm="0">
                                          <p:val>
                                            <p:fltVal val="0"/>
                                          </p:val>
                                        </p:tav>
                                        <p:tav tm="100000">
                                          <p:val>
                                            <p:strVal val="#ppt_h"/>
                                          </p:val>
                                        </p:tav>
                                      </p:tavLst>
                                    </p:anim>
                                    <p:animEffect transition="in" filter="fade">
                                      <p:cBhvr>
                                        <p:cTn id="51" dur="250"/>
                                        <p:tgtEl>
                                          <p:spTgt spid="23"/>
                                        </p:tgtEl>
                                      </p:cBhvr>
                                    </p:animEffect>
                                  </p:childTnLst>
                                </p:cTn>
                              </p:par>
                            </p:childTnLst>
                          </p:cTn>
                        </p:par>
                        <p:par>
                          <p:cTn id="52" fill="hold">
                            <p:stCondLst>
                              <p:cond delay="2000"/>
                            </p:stCondLst>
                            <p:childTnLst>
                              <p:par>
                                <p:cTn id="53" presetID="53"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250" fill="hold"/>
                                        <p:tgtEl>
                                          <p:spTgt spid="11"/>
                                        </p:tgtEl>
                                        <p:attrNameLst>
                                          <p:attrName>ppt_w</p:attrName>
                                        </p:attrNameLst>
                                      </p:cBhvr>
                                      <p:tavLst>
                                        <p:tav tm="0">
                                          <p:val>
                                            <p:fltVal val="0"/>
                                          </p:val>
                                        </p:tav>
                                        <p:tav tm="100000">
                                          <p:val>
                                            <p:strVal val="#ppt_w"/>
                                          </p:val>
                                        </p:tav>
                                      </p:tavLst>
                                    </p:anim>
                                    <p:anim calcmode="lin" valueType="num">
                                      <p:cBhvr>
                                        <p:cTn id="56" dur="250" fill="hold"/>
                                        <p:tgtEl>
                                          <p:spTgt spid="11"/>
                                        </p:tgtEl>
                                        <p:attrNameLst>
                                          <p:attrName>ppt_h</p:attrName>
                                        </p:attrNameLst>
                                      </p:cBhvr>
                                      <p:tavLst>
                                        <p:tav tm="0">
                                          <p:val>
                                            <p:fltVal val="0"/>
                                          </p:val>
                                        </p:tav>
                                        <p:tav tm="100000">
                                          <p:val>
                                            <p:strVal val="#ppt_h"/>
                                          </p:val>
                                        </p:tav>
                                      </p:tavLst>
                                    </p:anim>
                                    <p:animEffect transition="in" filter="fade">
                                      <p:cBhvr>
                                        <p:cTn id="57" dur="250"/>
                                        <p:tgtEl>
                                          <p:spTgt spid="11"/>
                                        </p:tgtEl>
                                      </p:cBhvr>
                                    </p:animEffect>
                                  </p:childTnLst>
                                </p:cTn>
                              </p:par>
                            </p:childTnLst>
                          </p:cTn>
                        </p:par>
                        <p:par>
                          <p:cTn id="58" fill="hold">
                            <p:stCondLst>
                              <p:cond delay="2250"/>
                            </p:stCondLst>
                            <p:childTnLst>
                              <p:par>
                                <p:cTn id="59" presetID="53" presetClass="entr" presetSubtype="0"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250" fill="hold"/>
                                        <p:tgtEl>
                                          <p:spTgt spid="9"/>
                                        </p:tgtEl>
                                        <p:attrNameLst>
                                          <p:attrName>ppt_w</p:attrName>
                                        </p:attrNameLst>
                                      </p:cBhvr>
                                      <p:tavLst>
                                        <p:tav tm="0">
                                          <p:val>
                                            <p:fltVal val="0"/>
                                          </p:val>
                                        </p:tav>
                                        <p:tav tm="100000">
                                          <p:val>
                                            <p:strVal val="#ppt_w"/>
                                          </p:val>
                                        </p:tav>
                                      </p:tavLst>
                                    </p:anim>
                                    <p:anim calcmode="lin" valueType="num">
                                      <p:cBhvr>
                                        <p:cTn id="62" dur="250" fill="hold"/>
                                        <p:tgtEl>
                                          <p:spTgt spid="9"/>
                                        </p:tgtEl>
                                        <p:attrNameLst>
                                          <p:attrName>ppt_h</p:attrName>
                                        </p:attrNameLst>
                                      </p:cBhvr>
                                      <p:tavLst>
                                        <p:tav tm="0">
                                          <p:val>
                                            <p:fltVal val="0"/>
                                          </p:val>
                                        </p:tav>
                                        <p:tav tm="100000">
                                          <p:val>
                                            <p:strVal val="#ppt_h"/>
                                          </p:val>
                                        </p:tav>
                                      </p:tavLst>
                                    </p:anim>
                                    <p:animEffect transition="in" filter="fade">
                                      <p:cBhvr>
                                        <p:cTn id="63" dur="250"/>
                                        <p:tgtEl>
                                          <p:spTgt spid="9"/>
                                        </p:tgtEl>
                                      </p:cBhvr>
                                    </p:animEffect>
                                  </p:childTnLst>
                                </p:cTn>
                              </p:par>
                            </p:childTnLst>
                          </p:cTn>
                        </p:par>
                        <p:par>
                          <p:cTn id="64" fill="hold">
                            <p:stCondLst>
                              <p:cond delay="2500"/>
                            </p:stCondLst>
                            <p:childTnLst>
                              <p:par>
                                <p:cTn id="65" presetID="53"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250" fill="hold"/>
                                        <p:tgtEl>
                                          <p:spTgt spid="20"/>
                                        </p:tgtEl>
                                        <p:attrNameLst>
                                          <p:attrName>ppt_w</p:attrName>
                                        </p:attrNameLst>
                                      </p:cBhvr>
                                      <p:tavLst>
                                        <p:tav tm="0">
                                          <p:val>
                                            <p:fltVal val="0"/>
                                          </p:val>
                                        </p:tav>
                                        <p:tav tm="100000">
                                          <p:val>
                                            <p:strVal val="#ppt_w"/>
                                          </p:val>
                                        </p:tav>
                                      </p:tavLst>
                                    </p:anim>
                                    <p:anim calcmode="lin" valueType="num">
                                      <p:cBhvr>
                                        <p:cTn id="68" dur="250" fill="hold"/>
                                        <p:tgtEl>
                                          <p:spTgt spid="20"/>
                                        </p:tgtEl>
                                        <p:attrNameLst>
                                          <p:attrName>ppt_h</p:attrName>
                                        </p:attrNameLst>
                                      </p:cBhvr>
                                      <p:tavLst>
                                        <p:tav tm="0">
                                          <p:val>
                                            <p:fltVal val="0"/>
                                          </p:val>
                                        </p:tav>
                                        <p:tav tm="100000">
                                          <p:val>
                                            <p:strVal val="#ppt_h"/>
                                          </p:val>
                                        </p:tav>
                                      </p:tavLst>
                                    </p:anim>
                                    <p:animEffect transition="in" filter="fade">
                                      <p:cBhvr>
                                        <p:cTn id="69" dur="250"/>
                                        <p:tgtEl>
                                          <p:spTgt spid="20"/>
                                        </p:tgtEl>
                                      </p:cBhvr>
                                    </p:animEffect>
                                  </p:childTnLst>
                                </p:cTn>
                              </p:par>
                            </p:childTnLst>
                          </p:cTn>
                        </p:par>
                        <p:par>
                          <p:cTn id="70" fill="hold">
                            <p:stCondLst>
                              <p:cond delay="2750"/>
                            </p:stCondLst>
                            <p:childTnLst>
                              <p:par>
                                <p:cTn id="71" presetID="53"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250" fill="hold"/>
                                        <p:tgtEl>
                                          <p:spTgt spid="13"/>
                                        </p:tgtEl>
                                        <p:attrNameLst>
                                          <p:attrName>ppt_w</p:attrName>
                                        </p:attrNameLst>
                                      </p:cBhvr>
                                      <p:tavLst>
                                        <p:tav tm="0">
                                          <p:val>
                                            <p:fltVal val="0"/>
                                          </p:val>
                                        </p:tav>
                                        <p:tav tm="100000">
                                          <p:val>
                                            <p:strVal val="#ppt_w"/>
                                          </p:val>
                                        </p:tav>
                                      </p:tavLst>
                                    </p:anim>
                                    <p:anim calcmode="lin" valueType="num">
                                      <p:cBhvr>
                                        <p:cTn id="74" dur="250" fill="hold"/>
                                        <p:tgtEl>
                                          <p:spTgt spid="13"/>
                                        </p:tgtEl>
                                        <p:attrNameLst>
                                          <p:attrName>ppt_h</p:attrName>
                                        </p:attrNameLst>
                                      </p:cBhvr>
                                      <p:tavLst>
                                        <p:tav tm="0">
                                          <p:val>
                                            <p:fltVal val="0"/>
                                          </p:val>
                                        </p:tav>
                                        <p:tav tm="100000">
                                          <p:val>
                                            <p:strVal val="#ppt_h"/>
                                          </p:val>
                                        </p:tav>
                                      </p:tavLst>
                                    </p:anim>
                                    <p:animEffect transition="in" filter="fade">
                                      <p:cBhvr>
                                        <p:cTn id="75" dur="250"/>
                                        <p:tgtEl>
                                          <p:spTgt spid="13"/>
                                        </p:tgtEl>
                                      </p:cBhvr>
                                    </p:animEffect>
                                  </p:childTnLst>
                                </p:cTn>
                              </p:par>
                            </p:childTnLst>
                          </p:cTn>
                        </p:par>
                        <p:par>
                          <p:cTn id="76" fill="hold">
                            <p:stCondLst>
                              <p:cond delay="3000"/>
                            </p:stCondLst>
                            <p:childTnLst>
                              <p:par>
                                <p:cTn id="77" presetID="53" presetClass="entr" presetSubtype="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250" fill="hold"/>
                                        <p:tgtEl>
                                          <p:spTgt spid="19"/>
                                        </p:tgtEl>
                                        <p:attrNameLst>
                                          <p:attrName>ppt_w</p:attrName>
                                        </p:attrNameLst>
                                      </p:cBhvr>
                                      <p:tavLst>
                                        <p:tav tm="0">
                                          <p:val>
                                            <p:fltVal val="0"/>
                                          </p:val>
                                        </p:tav>
                                        <p:tav tm="100000">
                                          <p:val>
                                            <p:strVal val="#ppt_w"/>
                                          </p:val>
                                        </p:tav>
                                      </p:tavLst>
                                    </p:anim>
                                    <p:anim calcmode="lin" valueType="num">
                                      <p:cBhvr>
                                        <p:cTn id="80" dur="250" fill="hold"/>
                                        <p:tgtEl>
                                          <p:spTgt spid="19"/>
                                        </p:tgtEl>
                                        <p:attrNameLst>
                                          <p:attrName>ppt_h</p:attrName>
                                        </p:attrNameLst>
                                      </p:cBhvr>
                                      <p:tavLst>
                                        <p:tav tm="0">
                                          <p:val>
                                            <p:fltVal val="0"/>
                                          </p:val>
                                        </p:tav>
                                        <p:tav tm="100000">
                                          <p:val>
                                            <p:strVal val="#ppt_h"/>
                                          </p:val>
                                        </p:tav>
                                      </p:tavLst>
                                    </p:anim>
                                    <p:animEffect transition="in" filter="fade">
                                      <p:cBhvr>
                                        <p:cTn id="81" dur="250"/>
                                        <p:tgtEl>
                                          <p:spTgt spid="19"/>
                                        </p:tgtEl>
                                      </p:cBhvr>
                                    </p:animEffect>
                                  </p:childTnLst>
                                </p:cTn>
                              </p:par>
                            </p:childTnLst>
                          </p:cTn>
                        </p:par>
                        <p:par>
                          <p:cTn id="82" fill="hold">
                            <p:stCondLst>
                              <p:cond delay="3250"/>
                            </p:stCondLst>
                            <p:childTnLst>
                              <p:par>
                                <p:cTn id="83" presetID="53" presetClass="entr" presetSubtype="0"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fltVal val="0"/>
                                          </p:val>
                                        </p:tav>
                                        <p:tav tm="100000">
                                          <p:val>
                                            <p:strVal val="#ppt_w"/>
                                          </p:val>
                                        </p:tav>
                                      </p:tavLst>
                                    </p:anim>
                                    <p:anim calcmode="lin" valueType="num">
                                      <p:cBhvr>
                                        <p:cTn id="86" dur="250" fill="hold"/>
                                        <p:tgtEl>
                                          <p:spTgt spid="14"/>
                                        </p:tgtEl>
                                        <p:attrNameLst>
                                          <p:attrName>ppt_h</p:attrName>
                                        </p:attrNameLst>
                                      </p:cBhvr>
                                      <p:tavLst>
                                        <p:tav tm="0">
                                          <p:val>
                                            <p:fltVal val="0"/>
                                          </p:val>
                                        </p:tav>
                                        <p:tav tm="100000">
                                          <p:val>
                                            <p:strVal val="#ppt_h"/>
                                          </p:val>
                                        </p:tav>
                                      </p:tavLst>
                                    </p:anim>
                                    <p:animEffect transition="in" filter="fade">
                                      <p:cBhvr>
                                        <p:cTn id="87" dur="250"/>
                                        <p:tgtEl>
                                          <p:spTgt spid="14"/>
                                        </p:tgtEl>
                                      </p:cBhvr>
                                    </p:animEffect>
                                  </p:childTnLst>
                                </p:cTn>
                              </p:par>
                            </p:childTnLst>
                          </p:cTn>
                        </p:par>
                        <p:par>
                          <p:cTn id="88" fill="hold">
                            <p:stCondLst>
                              <p:cond delay="3500"/>
                            </p:stCondLst>
                            <p:childTnLst>
                              <p:par>
                                <p:cTn id="89" presetID="53"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250" fill="hold"/>
                                        <p:tgtEl>
                                          <p:spTgt spid="25"/>
                                        </p:tgtEl>
                                        <p:attrNameLst>
                                          <p:attrName>ppt_w</p:attrName>
                                        </p:attrNameLst>
                                      </p:cBhvr>
                                      <p:tavLst>
                                        <p:tav tm="0">
                                          <p:val>
                                            <p:fltVal val="0"/>
                                          </p:val>
                                        </p:tav>
                                        <p:tav tm="100000">
                                          <p:val>
                                            <p:strVal val="#ppt_w"/>
                                          </p:val>
                                        </p:tav>
                                      </p:tavLst>
                                    </p:anim>
                                    <p:anim calcmode="lin" valueType="num">
                                      <p:cBhvr>
                                        <p:cTn id="92" dur="250" fill="hold"/>
                                        <p:tgtEl>
                                          <p:spTgt spid="25"/>
                                        </p:tgtEl>
                                        <p:attrNameLst>
                                          <p:attrName>ppt_h</p:attrName>
                                        </p:attrNameLst>
                                      </p:cBhvr>
                                      <p:tavLst>
                                        <p:tav tm="0">
                                          <p:val>
                                            <p:fltVal val="0"/>
                                          </p:val>
                                        </p:tav>
                                        <p:tav tm="100000">
                                          <p:val>
                                            <p:strVal val="#ppt_h"/>
                                          </p:val>
                                        </p:tav>
                                      </p:tavLst>
                                    </p:anim>
                                    <p:animEffect transition="in" filter="fade">
                                      <p:cBhvr>
                                        <p:cTn id="93" dur="250"/>
                                        <p:tgtEl>
                                          <p:spTgt spid="25"/>
                                        </p:tgtEl>
                                      </p:cBhvr>
                                    </p:animEffect>
                                  </p:childTnLst>
                                </p:cTn>
                              </p:par>
                            </p:childTnLst>
                          </p:cTn>
                        </p:par>
                        <p:par>
                          <p:cTn id="94" fill="hold">
                            <p:stCondLst>
                              <p:cond delay="3750"/>
                            </p:stCondLst>
                            <p:childTnLst>
                              <p:par>
                                <p:cTn id="95" presetID="53" presetClass="entr" presetSubtype="0" fill="hold" grpId="0" nodeType="after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250" fill="hold"/>
                                        <p:tgtEl>
                                          <p:spTgt spid="15"/>
                                        </p:tgtEl>
                                        <p:attrNameLst>
                                          <p:attrName>ppt_w</p:attrName>
                                        </p:attrNameLst>
                                      </p:cBhvr>
                                      <p:tavLst>
                                        <p:tav tm="0">
                                          <p:val>
                                            <p:fltVal val="0"/>
                                          </p:val>
                                        </p:tav>
                                        <p:tav tm="100000">
                                          <p:val>
                                            <p:strVal val="#ppt_w"/>
                                          </p:val>
                                        </p:tav>
                                      </p:tavLst>
                                    </p:anim>
                                    <p:anim calcmode="lin" valueType="num">
                                      <p:cBhvr>
                                        <p:cTn id="98" dur="250" fill="hold"/>
                                        <p:tgtEl>
                                          <p:spTgt spid="15"/>
                                        </p:tgtEl>
                                        <p:attrNameLst>
                                          <p:attrName>ppt_h</p:attrName>
                                        </p:attrNameLst>
                                      </p:cBhvr>
                                      <p:tavLst>
                                        <p:tav tm="0">
                                          <p:val>
                                            <p:fltVal val="0"/>
                                          </p:val>
                                        </p:tav>
                                        <p:tav tm="100000">
                                          <p:val>
                                            <p:strVal val="#ppt_h"/>
                                          </p:val>
                                        </p:tav>
                                      </p:tavLst>
                                    </p:anim>
                                    <p:animEffect transition="in" filter="fade">
                                      <p:cBhvr>
                                        <p:cTn id="99" dur="250"/>
                                        <p:tgtEl>
                                          <p:spTgt spid="15"/>
                                        </p:tgtEl>
                                      </p:cBhvr>
                                    </p:animEffect>
                                  </p:childTnLst>
                                </p:cTn>
                              </p:par>
                            </p:childTnLst>
                          </p:cTn>
                        </p:par>
                        <p:par>
                          <p:cTn id="100" fill="hold">
                            <p:stCondLst>
                              <p:cond delay="4000"/>
                            </p:stCondLst>
                            <p:childTnLst>
                              <p:par>
                                <p:cTn id="101" presetID="53" presetClass="entr" presetSubtype="0"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250" fill="hold"/>
                                        <p:tgtEl>
                                          <p:spTgt spid="30"/>
                                        </p:tgtEl>
                                        <p:attrNameLst>
                                          <p:attrName>ppt_w</p:attrName>
                                        </p:attrNameLst>
                                      </p:cBhvr>
                                      <p:tavLst>
                                        <p:tav tm="0">
                                          <p:val>
                                            <p:fltVal val="0"/>
                                          </p:val>
                                        </p:tav>
                                        <p:tav tm="100000">
                                          <p:val>
                                            <p:strVal val="#ppt_w"/>
                                          </p:val>
                                        </p:tav>
                                      </p:tavLst>
                                    </p:anim>
                                    <p:anim calcmode="lin" valueType="num">
                                      <p:cBhvr>
                                        <p:cTn id="104" dur="250" fill="hold"/>
                                        <p:tgtEl>
                                          <p:spTgt spid="30"/>
                                        </p:tgtEl>
                                        <p:attrNameLst>
                                          <p:attrName>ppt_h</p:attrName>
                                        </p:attrNameLst>
                                      </p:cBhvr>
                                      <p:tavLst>
                                        <p:tav tm="0">
                                          <p:val>
                                            <p:fltVal val="0"/>
                                          </p:val>
                                        </p:tav>
                                        <p:tav tm="100000">
                                          <p:val>
                                            <p:strVal val="#ppt_h"/>
                                          </p:val>
                                        </p:tav>
                                      </p:tavLst>
                                    </p:anim>
                                    <p:animEffect transition="in" filter="fade">
                                      <p:cBhvr>
                                        <p:cTn id="105" dur="250"/>
                                        <p:tgtEl>
                                          <p:spTgt spid="30"/>
                                        </p:tgtEl>
                                      </p:cBhvr>
                                    </p:animEffect>
                                  </p:childTnLst>
                                </p:cTn>
                              </p:par>
                            </p:childTnLst>
                          </p:cTn>
                        </p:par>
                        <p:par>
                          <p:cTn id="106" fill="hold">
                            <p:stCondLst>
                              <p:cond delay="4250"/>
                            </p:stCondLst>
                            <p:childTnLst>
                              <p:par>
                                <p:cTn id="107" presetID="53" presetClass="entr" presetSubtype="0"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 calcmode="lin" valueType="num">
                                      <p:cBhvr>
                                        <p:cTn id="109" dur="250" fill="hold"/>
                                        <p:tgtEl>
                                          <p:spTgt spid="16"/>
                                        </p:tgtEl>
                                        <p:attrNameLst>
                                          <p:attrName>ppt_w</p:attrName>
                                        </p:attrNameLst>
                                      </p:cBhvr>
                                      <p:tavLst>
                                        <p:tav tm="0">
                                          <p:val>
                                            <p:fltVal val="0"/>
                                          </p:val>
                                        </p:tav>
                                        <p:tav tm="100000">
                                          <p:val>
                                            <p:strVal val="#ppt_w"/>
                                          </p:val>
                                        </p:tav>
                                      </p:tavLst>
                                    </p:anim>
                                    <p:anim calcmode="lin" valueType="num">
                                      <p:cBhvr>
                                        <p:cTn id="110" dur="250" fill="hold"/>
                                        <p:tgtEl>
                                          <p:spTgt spid="16"/>
                                        </p:tgtEl>
                                        <p:attrNameLst>
                                          <p:attrName>ppt_h</p:attrName>
                                        </p:attrNameLst>
                                      </p:cBhvr>
                                      <p:tavLst>
                                        <p:tav tm="0">
                                          <p:val>
                                            <p:fltVal val="0"/>
                                          </p:val>
                                        </p:tav>
                                        <p:tav tm="100000">
                                          <p:val>
                                            <p:strVal val="#ppt_h"/>
                                          </p:val>
                                        </p:tav>
                                      </p:tavLst>
                                    </p:anim>
                                    <p:animEffect transition="in" filter="fade">
                                      <p:cBhvr>
                                        <p:cTn id="111" dur="250"/>
                                        <p:tgtEl>
                                          <p:spTgt spid="16"/>
                                        </p:tgtEl>
                                      </p:cBhvr>
                                    </p:animEffect>
                                  </p:childTnLst>
                                </p:cTn>
                              </p:par>
                            </p:childTnLst>
                          </p:cTn>
                        </p:par>
                        <p:par>
                          <p:cTn id="112" fill="hold">
                            <p:stCondLst>
                              <p:cond delay="4500"/>
                            </p:stCondLst>
                            <p:childTnLst>
                              <p:par>
                                <p:cTn id="113" presetID="53" presetClass="entr" presetSubtype="0"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250" fill="hold"/>
                                        <p:tgtEl>
                                          <p:spTgt spid="22"/>
                                        </p:tgtEl>
                                        <p:attrNameLst>
                                          <p:attrName>ppt_w</p:attrName>
                                        </p:attrNameLst>
                                      </p:cBhvr>
                                      <p:tavLst>
                                        <p:tav tm="0">
                                          <p:val>
                                            <p:fltVal val="0"/>
                                          </p:val>
                                        </p:tav>
                                        <p:tav tm="100000">
                                          <p:val>
                                            <p:strVal val="#ppt_w"/>
                                          </p:val>
                                        </p:tav>
                                      </p:tavLst>
                                    </p:anim>
                                    <p:anim calcmode="lin" valueType="num">
                                      <p:cBhvr>
                                        <p:cTn id="116" dur="250" fill="hold"/>
                                        <p:tgtEl>
                                          <p:spTgt spid="22"/>
                                        </p:tgtEl>
                                        <p:attrNameLst>
                                          <p:attrName>ppt_h</p:attrName>
                                        </p:attrNameLst>
                                      </p:cBhvr>
                                      <p:tavLst>
                                        <p:tav tm="0">
                                          <p:val>
                                            <p:fltVal val="0"/>
                                          </p:val>
                                        </p:tav>
                                        <p:tav tm="100000">
                                          <p:val>
                                            <p:strVal val="#ppt_h"/>
                                          </p:val>
                                        </p:tav>
                                      </p:tavLst>
                                    </p:anim>
                                    <p:animEffect transition="in" filter="fade">
                                      <p:cBhvr>
                                        <p:cTn id="117" dur="250"/>
                                        <p:tgtEl>
                                          <p:spTgt spid="22"/>
                                        </p:tgtEl>
                                      </p:cBhvr>
                                    </p:animEffect>
                                  </p:childTnLst>
                                </p:cTn>
                              </p:par>
                            </p:childTnLst>
                          </p:cTn>
                        </p:par>
                        <p:par>
                          <p:cTn id="118" fill="hold">
                            <p:stCondLst>
                              <p:cond delay="4750"/>
                            </p:stCondLst>
                            <p:childTnLst>
                              <p:par>
                                <p:cTn id="119" presetID="53" presetClass="entr" presetSubtype="0" fill="hold" grpId="0" nodeType="afterEffect">
                                  <p:stCondLst>
                                    <p:cond delay="0"/>
                                  </p:stCondLst>
                                  <p:childTnLst>
                                    <p:set>
                                      <p:cBhvr>
                                        <p:cTn id="120" dur="1" fill="hold">
                                          <p:stCondLst>
                                            <p:cond delay="0"/>
                                          </p:stCondLst>
                                        </p:cTn>
                                        <p:tgtEl>
                                          <p:spTgt spid="6"/>
                                        </p:tgtEl>
                                        <p:attrNameLst>
                                          <p:attrName>style.visibility</p:attrName>
                                        </p:attrNameLst>
                                      </p:cBhvr>
                                      <p:to>
                                        <p:strVal val="visible"/>
                                      </p:to>
                                    </p:set>
                                    <p:anim calcmode="lin" valueType="num">
                                      <p:cBhvr>
                                        <p:cTn id="121" dur="250" fill="hold"/>
                                        <p:tgtEl>
                                          <p:spTgt spid="6"/>
                                        </p:tgtEl>
                                        <p:attrNameLst>
                                          <p:attrName>ppt_w</p:attrName>
                                        </p:attrNameLst>
                                      </p:cBhvr>
                                      <p:tavLst>
                                        <p:tav tm="0">
                                          <p:val>
                                            <p:fltVal val="0"/>
                                          </p:val>
                                        </p:tav>
                                        <p:tav tm="100000">
                                          <p:val>
                                            <p:strVal val="#ppt_w"/>
                                          </p:val>
                                        </p:tav>
                                      </p:tavLst>
                                    </p:anim>
                                    <p:anim calcmode="lin" valueType="num">
                                      <p:cBhvr>
                                        <p:cTn id="122" dur="250" fill="hold"/>
                                        <p:tgtEl>
                                          <p:spTgt spid="6"/>
                                        </p:tgtEl>
                                        <p:attrNameLst>
                                          <p:attrName>ppt_h</p:attrName>
                                        </p:attrNameLst>
                                      </p:cBhvr>
                                      <p:tavLst>
                                        <p:tav tm="0">
                                          <p:val>
                                            <p:fltVal val="0"/>
                                          </p:val>
                                        </p:tav>
                                        <p:tav tm="100000">
                                          <p:val>
                                            <p:strVal val="#ppt_h"/>
                                          </p:val>
                                        </p:tav>
                                      </p:tavLst>
                                    </p:anim>
                                    <p:animEffect transition="in" filter="fade">
                                      <p:cBhvr>
                                        <p:cTn id="123" dur="250"/>
                                        <p:tgtEl>
                                          <p:spTgt spid="6"/>
                                        </p:tgtEl>
                                      </p:cBhvr>
                                    </p:animEffect>
                                  </p:childTnLst>
                                </p:cTn>
                              </p:par>
                            </p:childTnLst>
                          </p:cTn>
                        </p:par>
                        <p:par>
                          <p:cTn id="124" fill="hold">
                            <p:stCondLst>
                              <p:cond delay="5000"/>
                            </p:stCondLst>
                            <p:childTnLst>
                              <p:par>
                                <p:cTn id="125" presetID="53" presetClass="entr" presetSubtype="0" fill="hold" grpId="0" nodeType="afterEffect">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cBhvr>
                                        <p:cTn id="127" dur="250" fill="hold"/>
                                        <p:tgtEl>
                                          <p:spTgt spid="24"/>
                                        </p:tgtEl>
                                        <p:attrNameLst>
                                          <p:attrName>ppt_w</p:attrName>
                                        </p:attrNameLst>
                                      </p:cBhvr>
                                      <p:tavLst>
                                        <p:tav tm="0">
                                          <p:val>
                                            <p:fltVal val="0"/>
                                          </p:val>
                                        </p:tav>
                                        <p:tav tm="100000">
                                          <p:val>
                                            <p:strVal val="#ppt_w"/>
                                          </p:val>
                                        </p:tav>
                                      </p:tavLst>
                                    </p:anim>
                                    <p:anim calcmode="lin" valueType="num">
                                      <p:cBhvr>
                                        <p:cTn id="128" dur="250" fill="hold"/>
                                        <p:tgtEl>
                                          <p:spTgt spid="24"/>
                                        </p:tgtEl>
                                        <p:attrNameLst>
                                          <p:attrName>ppt_h</p:attrName>
                                        </p:attrNameLst>
                                      </p:cBhvr>
                                      <p:tavLst>
                                        <p:tav tm="0">
                                          <p:val>
                                            <p:fltVal val="0"/>
                                          </p:val>
                                        </p:tav>
                                        <p:tav tm="100000">
                                          <p:val>
                                            <p:strVal val="#ppt_h"/>
                                          </p:val>
                                        </p:tav>
                                      </p:tavLst>
                                    </p:anim>
                                    <p:animEffect transition="in" filter="fade">
                                      <p:cBhvr>
                                        <p:cTn id="129" dur="250"/>
                                        <p:tgtEl>
                                          <p:spTgt spid="24"/>
                                        </p:tgtEl>
                                      </p:cBhvr>
                                    </p:animEffect>
                                  </p:childTnLst>
                                </p:cTn>
                              </p:par>
                            </p:childTnLst>
                          </p:cTn>
                        </p:par>
                        <p:par>
                          <p:cTn id="130" fill="hold">
                            <p:stCondLst>
                              <p:cond delay="5250"/>
                            </p:stCondLst>
                            <p:childTnLst>
                              <p:par>
                                <p:cTn id="131" presetID="53" presetClass="entr" presetSubtype="0" fill="hold" grpId="0" nodeType="afterEffect">
                                  <p:stCondLst>
                                    <p:cond delay="0"/>
                                  </p:stCondLst>
                                  <p:childTnLst>
                                    <p:set>
                                      <p:cBhvr>
                                        <p:cTn id="132" dur="1" fill="hold">
                                          <p:stCondLst>
                                            <p:cond delay="0"/>
                                          </p:stCondLst>
                                        </p:cTn>
                                        <p:tgtEl>
                                          <p:spTgt spid="12"/>
                                        </p:tgtEl>
                                        <p:attrNameLst>
                                          <p:attrName>style.visibility</p:attrName>
                                        </p:attrNameLst>
                                      </p:cBhvr>
                                      <p:to>
                                        <p:strVal val="visible"/>
                                      </p:to>
                                    </p:set>
                                    <p:anim calcmode="lin" valueType="num">
                                      <p:cBhvr>
                                        <p:cTn id="133" dur="250" fill="hold"/>
                                        <p:tgtEl>
                                          <p:spTgt spid="12"/>
                                        </p:tgtEl>
                                        <p:attrNameLst>
                                          <p:attrName>ppt_w</p:attrName>
                                        </p:attrNameLst>
                                      </p:cBhvr>
                                      <p:tavLst>
                                        <p:tav tm="0">
                                          <p:val>
                                            <p:fltVal val="0"/>
                                          </p:val>
                                        </p:tav>
                                        <p:tav tm="100000">
                                          <p:val>
                                            <p:strVal val="#ppt_w"/>
                                          </p:val>
                                        </p:tav>
                                      </p:tavLst>
                                    </p:anim>
                                    <p:anim calcmode="lin" valueType="num">
                                      <p:cBhvr>
                                        <p:cTn id="134" dur="250" fill="hold"/>
                                        <p:tgtEl>
                                          <p:spTgt spid="12"/>
                                        </p:tgtEl>
                                        <p:attrNameLst>
                                          <p:attrName>ppt_h</p:attrName>
                                        </p:attrNameLst>
                                      </p:cBhvr>
                                      <p:tavLst>
                                        <p:tav tm="0">
                                          <p:val>
                                            <p:fltVal val="0"/>
                                          </p:val>
                                        </p:tav>
                                        <p:tav tm="100000">
                                          <p:val>
                                            <p:strVal val="#ppt_h"/>
                                          </p:val>
                                        </p:tav>
                                      </p:tavLst>
                                    </p:anim>
                                    <p:animEffect transition="in" filter="fade">
                                      <p:cBhvr>
                                        <p:cTn id="135" dur="250"/>
                                        <p:tgtEl>
                                          <p:spTgt spid="12"/>
                                        </p:tgtEl>
                                      </p:cBhvr>
                                    </p:animEffect>
                                  </p:childTnLst>
                                </p:cTn>
                              </p:par>
                            </p:childTnLst>
                          </p:cTn>
                        </p:par>
                        <p:par>
                          <p:cTn id="136" fill="hold">
                            <p:stCondLst>
                              <p:cond delay="5500"/>
                            </p:stCondLst>
                            <p:childTnLst>
                              <p:par>
                                <p:cTn id="137" presetID="53" presetClass="entr" presetSubtype="0" fill="hold" grpId="0" nodeType="afterEffect">
                                  <p:stCondLst>
                                    <p:cond delay="0"/>
                                  </p:stCondLst>
                                  <p:childTnLst>
                                    <p:set>
                                      <p:cBhvr>
                                        <p:cTn id="138" dur="1" fill="hold">
                                          <p:stCondLst>
                                            <p:cond delay="0"/>
                                          </p:stCondLst>
                                        </p:cTn>
                                        <p:tgtEl>
                                          <p:spTgt spid="10"/>
                                        </p:tgtEl>
                                        <p:attrNameLst>
                                          <p:attrName>style.visibility</p:attrName>
                                        </p:attrNameLst>
                                      </p:cBhvr>
                                      <p:to>
                                        <p:strVal val="visible"/>
                                      </p:to>
                                    </p:set>
                                    <p:anim calcmode="lin" valueType="num">
                                      <p:cBhvr>
                                        <p:cTn id="139" dur="250" fill="hold"/>
                                        <p:tgtEl>
                                          <p:spTgt spid="10"/>
                                        </p:tgtEl>
                                        <p:attrNameLst>
                                          <p:attrName>ppt_w</p:attrName>
                                        </p:attrNameLst>
                                      </p:cBhvr>
                                      <p:tavLst>
                                        <p:tav tm="0">
                                          <p:val>
                                            <p:fltVal val="0"/>
                                          </p:val>
                                        </p:tav>
                                        <p:tav tm="100000">
                                          <p:val>
                                            <p:strVal val="#ppt_w"/>
                                          </p:val>
                                        </p:tav>
                                      </p:tavLst>
                                    </p:anim>
                                    <p:anim calcmode="lin" valueType="num">
                                      <p:cBhvr>
                                        <p:cTn id="140" dur="250" fill="hold"/>
                                        <p:tgtEl>
                                          <p:spTgt spid="10"/>
                                        </p:tgtEl>
                                        <p:attrNameLst>
                                          <p:attrName>ppt_h</p:attrName>
                                        </p:attrNameLst>
                                      </p:cBhvr>
                                      <p:tavLst>
                                        <p:tav tm="0">
                                          <p:val>
                                            <p:fltVal val="0"/>
                                          </p:val>
                                        </p:tav>
                                        <p:tav tm="100000">
                                          <p:val>
                                            <p:strVal val="#ppt_h"/>
                                          </p:val>
                                        </p:tav>
                                      </p:tavLst>
                                    </p:anim>
                                    <p:animEffect transition="in" filter="fade">
                                      <p:cBhvr>
                                        <p:cTn id="141" dur="250"/>
                                        <p:tgtEl>
                                          <p:spTgt spid="10"/>
                                        </p:tgtEl>
                                      </p:cBhvr>
                                    </p:animEffect>
                                  </p:childTnLst>
                                </p:cTn>
                              </p:par>
                            </p:childTnLst>
                          </p:cTn>
                        </p:par>
                        <p:par>
                          <p:cTn id="142" fill="hold">
                            <p:stCondLst>
                              <p:cond delay="5750"/>
                            </p:stCondLst>
                            <p:childTnLst>
                              <p:par>
                                <p:cTn id="143" presetID="53" presetClass="entr" presetSubtype="0" fill="hold" grpId="0" nodeType="afterEffect">
                                  <p:stCondLst>
                                    <p:cond delay="0"/>
                                  </p:stCondLst>
                                  <p:childTnLst>
                                    <p:set>
                                      <p:cBhvr>
                                        <p:cTn id="144" dur="1" fill="hold">
                                          <p:stCondLst>
                                            <p:cond delay="0"/>
                                          </p:stCondLst>
                                        </p:cTn>
                                        <p:tgtEl>
                                          <p:spTgt spid="26"/>
                                        </p:tgtEl>
                                        <p:attrNameLst>
                                          <p:attrName>style.visibility</p:attrName>
                                        </p:attrNameLst>
                                      </p:cBhvr>
                                      <p:to>
                                        <p:strVal val="visible"/>
                                      </p:to>
                                    </p:set>
                                    <p:anim calcmode="lin" valueType="num">
                                      <p:cBhvr>
                                        <p:cTn id="145" dur="250" fill="hold"/>
                                        <p:tgtEl>
                                          <p:spTgt spid="26"/>
                                        </p:tgtEl>
                                        <p:attrNameLst>
                                          <p:attrName>ppt_w</p:attrName>
                                        </p:attrNameLst>
                                      </p:cBhvr>
                                      <p:tavLst>
                                        <p:tav tm="0">
                                          <p:val>
                                            <p:fltVal val="0"/>
                                          </p:val>
                                        </p:tav>
                                        <p:tav tm="100000">
                                          <p:val>
                                            <p:strVal val="#ppt_w"/>
                                          </p:val>
                                        </p:tav>
                                      </p:tavLst>
                                    </p:anim>
                                    <p:anim calcmode="lin" valueType="num">
                                      <p:cBhvr>
                                        <p:cTn id="146" dur="250" fill="hold"/>
                                        <p:tgtEl>
                                          <p:spTgt spid="26"/>
                                        </p:tgtEl>
                                        <p:attrNameLst>
                                          <p:attrName>ppt_h</p:attrName>
                                        </p:attrNameLst>
                                      </p:cBhvr>
                                      <p:tavLst>
                                        <p:tav tm="0">
                                          <p:val>
                                            <p:fltVal val="0"/>
                                          </p:val>
                                        </p:tav>
                                        <p:tav tm="100000">
                                          <p:val>
                                            <p:strVal val="#ppt_h"/>
                                          </p:val>
                                        </p:tav>
                                      </p:tavLst>
                                    </p:anim>
                                    <p:animEffect transition="in" filter="fade">
                                      <p:cBhvr>
                                        <p:cTn id="147" dur="250"/>
                                        <p:tgtEl>
                                          <p:spTgt spid="26"/>
                                        </p:tgtEl>
                                      </p:cBhvr>
                                    </p:animEffect>
                                  </p:childTnLst>
                                </p:cTn>
                              </p:par>
                            </p:childTnLst>
                          </p:cTn>
                        </p:par>
                        <p:par>
                          <p:cTn id="148" fill="hold">
                            <p:stCondLst>
                              <p:cond delay="6000"/>
                            </p:stCondLst>
                            <p:childTnLst>
                              <p:par>
                                <p:cTn id="149" presetID="53" presetClass="entr" presetSubtype="0"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250" fill="hold"/>
                                        <p:tgtEl>
                                          <p:spTgt spid="18"/>
                                        </p:tgtEl>
                                        <p:attrNameLst>
                                          <p:attrName>ppt_w</p:attrName>
                                        </p:attrNameLst>
                                      </p:cBhvr>
                                      <p:tavLst>
                                        <p:tav tm="0">
                                          <p:val>
                                            <p:fltVal val="0"/>
                                          </p:val>
                                        </p:tav>
                                        <p:tav tm="100000">
                                          <p:val>
                                            <p:strVal val="#ppt_w"/>
                                          </p:val>
                                        </p:tav>
                                      </p:tavLst>
                                    </p:anim>
                                    <p:anim calcmode="lin" valueType="num">
                                      <p:cBhvr>
                                        <p:cTn id="152" dur="250" fill="hold"/>
                                        <p:tgtEl>
                                          <p:spTgt spid="18"/>
                                        </p:tgtEl>
                                        <p:attrNameLst>
                                          <p:attrName>ppt_h</p:attrName>
                                        </p:attrNameLst>
                                      </p:cBhvr>
                                      <p:tavLst>
                                        <p:tav tm="0">
                                          <p:val>
                                            <p:fltVal val="0"/>
                                          </p:val>
                                        </p:tav>
                                        <p:tav tm="100000">
                                          <p:val>
                                            <p:strVal val="#ppt_h"/>
                                          </p:val>
                                        </p:tav>
                                      </p:tavLst>
                                    </p:anim>
                                    <p:animEffect transition="in" filter="fade">
                                      <p:cBhvr>
                                        <p:cTn id="153" dur="250"/>
                                        <p:tgtEl>
                                          <p:spTgt spid="18"/>
                                        </p:tgtEl>
                                      </p:cBhvr>
                                    </p:animEffect>
                                  </p:childTnLst>
                                </p:cTn>
                              </p:par>
                            </p:childTnLst>
                          </p:cTn>
                        </p:par>
                        <p:par>
                          <p:cTn id="154" fill="hold">
                            <p:stCondLst>
                              <p:cond delay="6250"/>
                            </p:stCondLst>
                            <p:childTnLst>
                              <p:par>
                                <p:cTn id="155" presetID="53" presetClass="entr" presetSubtype="0" fill="hold" grpId="0" nodeType="afterEffect">
                                  <p:stCondLst>
                                    <p:cond delay="0"/>
                                  </p:stCondLst>
                                  <p:childTnLst>
                                    <p:set>
                                      <p:cBhvr>
                                        <p:cTn id="156" dur="1" fill="hold">
                                          <p:stCondLst>
                                            <p:cond delay="0"/>
                                          </p:stCondLst>
                                        </p:cTn>
                                        <p:tgtEl>
                                          <p:spTgt spid="27"/>
                                        </p:tgtEl>
                                        <p:attrNameLst>
                                          <p:attrName>style.visibility</p:attrName>
                                        </p:attrNameLst>
                                      </p:cBhvr>
                                      <p:to>
                                        <p:strVal val="visible"/>
                                      </p:to>
                                    </p:set>
                                    <p:anim calcmode="lin" valueType="num">
                                      <p:cBhvr>
                                        <p:cTn id="157" dur="250" fill="hold"/>
                                        <p:tgtEl>
                                          <p:spTgt spid="27"/>
                                        </p:tgtEl>
                                        <p:attrNameLst>
                                          <p:attrName>ppt_w</p:attrName>
                                        </p:attrNameLst>
                                      </p:cBhvr>
                                      <p:tavLst>
                                        <p:tav tm="0">
                                          <p:val>
                                            <p:fltVal val="0"/>
                                          </p:val>
                                        </p:tav>
                                        <p:tav tm="100000">
                                          <p:val>
                                            <p:strVal val="#ppt_w"/>
                                          </p:val>
                                        </p:tav>
                                      </p:tavLst>
                                    </p:anim>
                                    <p:anim calcmode="lin" valueType="num">
                                      <p:cBhvr>
                                        <p:cTn id="158" dur="250" fill="hold"/>
                                        <p:tgtEl>
                                          <p:spTgt spid="27"/>
                                        </p:tgtEl>
                                        <p:attrNameLst>
                                          <p:attrName>ppt_h</p:attrName>
                                        </p:attrNameLst>
                                      </p:cBhvr>
                                      <p:tavLst>
                                        <p:tav tm="0">
                                          <p:val>
                                            <p:fltVal val="0"/>
                                          </p:val>
                                        </p:tav>
                                        <p:tav tm="100000">
                                          <p:val>
                                            <p:strVal val="#ppt_h"/>
                                          </p:val>
                                        </p:tav>
                                      </p:tavLst>
                                    </p:anim>
                                    <p:animEffect transition="in" filter="fade">
                                      <p:cBhvr>
                                        <p:cTn id="159"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0" y="2133600"/>
          <a:ext cx="4436076" cy="4074984"/>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9"/>
          <p:cNvSpPr>
            <a:spLocks noGrp="1"/>
          </p:cNvSpPr>
          <p:nvPr>
            <p:ph type="title" idx="4294967295"/>
          </p:nvPr>
        </p:nvSpPr>
        <p:spPr>
          <a:xfrm>
            <a:off x="0" y="274638"/>
            <a:ext cx="8229600" cy="1143000"/>
          </a:xfrm>
        </p:spPr>
        <p:txBody>
          <a:bodyPr/>
          <a:lstStyle/>
          <a:p>
            <a:r>
              <a:rPr smtClean="0"/>
              <a:t>Team System </a:t>
            </a:r>
            <a:r>
              <a:rPr lang="en-US" dirty="0" smtClean="0"/>
              <a:t>at</a:t>
            </a:r>
            <a:r>
              <a:rPr smtClean="0"/>
              <a:t> Microsoft</a:t>
            </a:r>
            <a:endParaRPr lang="en-US" dirty="0"/>
          </a:p>
        </p:txBody>
      </p:sp>
      <p:sp>
        <p:nvSpPr>
          <p:cNvPr id="7" name="Text Placeholder 6"/>
          <p:cNvSpPr>
            <a:spLocks noGrp="1"/>
          </p:cNvSpPr>
          <p:nvPr>
            <p:ph type="body" idx="4294967295"/>
          </p:nvPr>
        </p:nvSpPr>
        <p:spPr>
          <a:xfrm>
            <a:off x="381000" y="1295400"/>
            <a:ext cx="4040188" cy="639762"/>
          </a:xfrm>
        </p:spPr>
        <p:txBody>
          <a:bodyPr>
            <a:normAutofit fontScale="55000" lnSpcReduction="20000"/>
          </a:bodyPr>
          <a:lstStyle/>
          <a:p>
            <a:r>
              <a:rPr lang="en-US" b="1" dirty="0" smtClean="0"/>
              <a:t>Over 15,000 active users</a:t>
            </a:r>
          </a:p>
          <a:p>
            <a:r>
              <a:rPr lang="en-US" b="1" dirty="0" smtClean="0"/>
              <a:t>Over 3.6 million work items</a:t>
            </a:r>
          </a:p>
        </p:txBody>
      </p:sp>
      <p:sp>
        <p:nvSpPr>
          <p:cNvPr id="8" name="Text Placeholder 7"/>
          <p:cNvSpPr>
            <a:spLocks noGrp="1"/>
          </p:cNvSpPr>
          <p:nvPr>
            <p:ph type="body" sz="quarter" idx="4294967295"/>
          </p:nvPr>
        </p:nvSpPr>
        <p:spPr>
          <a:xfrm>
            <a:off x="5102225" y="1295400"/>
            <a:ext cx="4041775" cy="879475"/>
          </a:xfrm>
        </p:spPr>
        <p:txBody>
          <a:bodyPr>
            <a:normAutofit fontScale="55000" lnSpcReduction="20000"/>
          </a:bodyPr>
          <a:lstStyle/>
          <a:p>
            <a:r>
              <a:rPr lang="en-US" b="1" dirty="0" smtClean="0"/>
              <a:t>Over 3,100 Team Projects</a:t>
            </a:r>
          </a:p>
          <a:p>
            <a:r>
              <a:rPr lang="en-US" b="1" dirty="0" smtClean="0"/>
              <a:t>56M+ source code files</a:t>
            </a:r>
          </a:p>
          <a:p>
            <a:r>
              <a:rPr lang="en-US" b="1" dirty="0" smtClean="0"/>
              <a:t>Over 733,000  Builds</a:t>
            </a:r>
          </a:p>
        </p:txBody>
      </p:sp>
      <p:graphicFrame>
        <p:nvGraphicFramePr>
          <p:cNvPr id="12" name="Chart 11"/>
          <p:cNvGraphicFramePr/>
          <p:nvPr/>
        </p:nvGraphicFramePr>
        <p:xfrm>
          <a:off x="4394200" y="2133600"/>
          <a:ext cx="4749800" cy="4191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chemeClr val="tx1"/>
                </a:solidFill>
              </a:rPr>
              <a:t>Signs of a Great Team</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smtClean="0"/>
              <a:t>Intensely happy team members</a:t>
            </a:r>
          </a:p>
          <a:p>
            <a:r>
              <a:rPr lang="en-US" dirty="0" smtClean="0"/>
              <a:t>Momentum and velocity</a:t>
            </a:r>
          </a:p>
          <a:p>
            <a:r>
              <a:rPr lang="en-US" dirty="0" smtClean="0"/>
              <a:t>Joint ownership and pride</a:t>
            </a:r>
          </a:p>
          <a:p>
            <a:r>
              <a:rPr lang="en-US" dirty="0" smtClean="0"/>
              <a:t>Amazing software—on time </a:t>
            </a:r>
            <a:br>
              <a:rPr lang="en-US" dirty="0" smtClean="0"/>
            </a:br>
            <a:r>
              <a:rPr lang="en-US" dirty="0" smtClean="0"/>
              <a:t>and on budget</a:t>
            </a:r>
          </a:p>
          <a:p>
            <a:endParaRPr lang="en-US" dirty="0" smtClean="0"/>
          </a:p>
        </p:txBody>
      </p:sp>
      <p:pic>
        <p:nvPicPr>
          <p:cNvPr id="5" name="Picture 14" descr="MBS Financial People meeting white board"/>
          <p:cNvPicPr>
            <a:picLocks noChangeAspect="1" noChangeArrowheads="1"/>
          </p:cNvPicPr>
          <p:nvPr/>
        </p:nvPicPr>
        <p:blipFill>
          <a:blip r:embed="rId3"/>
          <a:srcRect/>
          <a:stretch>
            <a:fillRect/>
          </a:stretch>
        </p:blipFill>
        <p:spPr bwMode="ltGray">
          <a:xfrm>
            <a:off x="6172200" y="2209800"/>
            <a:ext cx="2847974" cy="2550796"/>
          </a:xfrm>
          <a:prstGeom prst="rect">
            <a:avLst/>
          </a:prstGeom>
          <a:noFill/>
        </p:spPr>
      </p:pic>
      <p:sp>
        <p:nvSpPr>
          <p:cNvPr id="6" name="TextBox 5"/>
          <p:cNvSpPr txBox="1"/>
          <p:nvPr/>
        </p:nvSpPr>
        <p:spPr>
          <a:xfrm>
            <a:off x="2133600" y="5029200"/>
            <a:ext cx="5029200" cy="523220"/>
          </a:xfrm>
          <a:prstGeom prst="rect">
            <a:avLst/>
          </a:prstGeom>
          <a:noFill/>
        </p:spPr>
        <p:txBody>
          <a:bodyPr wrap="square" rtlCol="0">
            <a:spAutoFit/>
          </a:bodyPr>
          <a:lstStyle/>
          <a:p>
            <a:pPr algn="r"/>
            <a:r>
              <a:rPr lang="en-US" sz="2800" i="1" dirty="0" smtClean="0">
                <a:solidFill>
                  <a:schemeClr val="accent6"/>
                </a:solidFill>
              </a:rPr>
              <a:t>And this is why…</a:t>
            </a:r>
            <a:endParaRPr lang="en-US" sz="2800" i="1" dirty="0">
              <a:solidFill>
                <a:schemeClr val="accent6"/>
              </a:solidFill>
            </a:endParaRPr>
          </a:p>
        </p:txBody>
      </p:sp>
    </p:spTree>
  </p:cSld>
  <p:clrMapOvr>
    <a:masterClrMapping/>
  </p:clrMapOvr>
  <p:transition advTm="150593">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1766890"/>
            <a:ext cx="9144000" cy="2835275"/>
          </a:xfrm>
          <a:prstGeom prst="rect">
            <a:avLst/>
          </a:prstGeom>
          <a:solidFill>
            <a:schemeClr val="bg2">
              <a:lumMod val="50000"/>
            </a:schemeClr>
          </a:solidFill>
          <a:ln w="9525">
            <a:noFill/>
            <a:miter lim="800000"/>
            <a:headEnd/>
            <a:tailEnd/>
          </a:ln>
        </p:spPr>
        <p:txBody>
          <a:bodyPr vert="horz" wrap="none" lIns="91427" tIns="45713" rIns="91427" bIns="45713" numCol="1" anchor="ctr" anchorCtr="0" compatLnSpc="1">
            <a:prstTxWarp prst="textNoShape">
              <a:avLst/>
            </a:prstTxWarp>
          </a:bodyPr>
          <a:lstStyle/>
          <a:p>
            <a:endParaRPr lang="en-US" dirty="0"/>
          </a:p>
        </p:txBody>
      </p:sp>
      <p:pic>
        <p:nvPicPr>
          <p:cNvPr id="28674" name="Rectangle 39937"/>
          <p:cNvPicPr>
            <a:picLocks noChangeAspect="1" noChangeArrowheads="1"/>
          </p:cNvPicPr>
          <p:nvPr/>
        </p:nvPicPr>
        <p:blipFill>
          <a:blip r:embed="rId3"/>
          <a:srcRect/>
          <a:stretch>
            <a:fillRect/>
          </a:stretch>
        </p:blipFill>
        <p:spPr bwMode="auto">
          <a:xfrm>
            <a:off x="2590801" y="1981201"/>
            <a:ext cx="3857625" cy="2359025"/>
          </a:xfrm>
          <a:prstGeom prst="rect">
            <a:avLst/>
          </a:prstGeom>
          <a:noFill/>
          <a:ln w="9525">
            <a:noFill/>
            <a:miter lim="800000"/>
            <a:headEnd/>
            <a:tailEnd/>
          </a:ln>
        </p:spPr>
      </p:pic>
    </p:spTree>
  </p:cSld>
  <p:clrMapOvr>
    <a:masterClrMapping/>
  </p:clrMapOvr>
  <p:transition advTm="30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D:\Users\stevenl\AppData\Local\Microsoft\Windows\Temporary Internet Files\Content.IE5\E5NAR8YI\MPj04222830000[1].jpg"/>
          <p:cNvPicPr>
            <a:picLocks noChangeAspect="1" noChangeArrowheads="1"/>
          </p:cNvPicPr>
          <p:nvPr/>
        </p:nvPicPr>
        <p:blipFill>
          <a:blip r:embed="rId2" cstate="screen"/>
          <a:srcRect/>
          <a:stretch>
            <a:fillRect/>
          </a:stretch>
        </p:blipFill>
        <p:spPr bwMode="auto">
          <a:xfrm>
            <a:off x="1143000" y="1295400"/>
            <a:ext cx="6400800" cy="4230530"/>
          </a:xfrm>
          <a:prstGeom prst="rect">
            <a:avLst/>
          </a:prstGeom>
          <a:ln>
            <a:noFill/>
          </a:ln>
          <a:effectLst>
            <a:softEdge rad="112500"/>
          </a:effectLst>
        </p:spPr>
      </p:pic>
      <p:sp>
        <p:nvSpPr>
          <p:cNvPr id="2" name="Title 1"/>
          <p:cNvSpPr>
            <a:spLocks noGrp="1"/>
          </p:cNvSpPr>
          <p:nvPr>
            <p:ph type="title"/>
          </p:nvPr>
        </p:nvSpPr>
        <p:spPr/>
        <p:txBody>
          <a:bodyPr/>
          <a:lstStyle/>
          <a:p>
            <a:r>
              <a:rPr smtClean="0"/>
              <a:t>Collaborate &amp; Communicate</a:t>
            </a:r>
            <a:endParaRPr lang="en-US" dirty="0"/>
          </a:p>
        </p:txBody>
      </p:sp>
      <p:sp>
        <p:nvSpPr>
          <p:cNvPr id="3" name="Content Placeholder 2"/>
          <p:cNvSpPr>
            <a:spLocks noGrp="1"/>
          </p:cNvSpPr>
          <p:nvPr>
            <p:ph idx="1"/>
          </p:nvPr>
        </p:nvSpPr>
        <p:spPr>
          <a:xfrm>
            <a:off x="381000" y="1412875"/>
            <a:ext cx="8382000" cy="2850011"/>
          </a:xfrm>
        </p:spPr>
        <p:txBody>
          <a:bodyPr>
            <a:normAutofit fontScale="92500" lnSpcReduction="10000"/>
          </a:bodyPr>
          <a:lstStyle/>
          <a:p>
            <a:r>
              <a:rPr lang="en-US" dirty="0" smtClean="0"/>
              <a:t>Remove barriers that create inter-role disconnects</a:t>
            </a:r>
          </a:p>
          <a:p>
            <a:pPr lvl="1"/>
            <a:r>
              <a:rPr lang="en-US" dirty="0" smtClean="0"/>
              <a:t>Stakeholder&gt;Developer</a:t>
            </a:r>
          </a:p>
          <a:p>
            <a:pPr lvl="1"/>
            <a:r>
              <a:rPr lang="en-US" dirty="0" smtClean="0"/>
              <a:t>Developer-&gt;Tester</a:t>
            </a:r>
          </a:p>
          <a:p>
            <a:pPr lvl="1"/>
            <a:r>
              <a:rPr lang="en-US" dirty="0" smtClean="0"/>
              <a:t>Interpret != Implement</a:t>
            </a:r>
          </a:p>
          <a:p>
            <a:r>
              <a:rPr lang="en-US" dirty="0" smtClean="0"/>
              <a:t>Centralized, extensible artifact repository</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2.22222E-6 L -0.24167 0.26945 " pathEditMode="relative" rAng="0" ptsTypes="AA">
                                      <p:cBhvr>
                                        <p:cTn id="6" dur="2000" fill="hold"/>
                                        <p:tgtEl>
                                          <p:spTgt spid="5"/>
                                        </p:tgtEl>
                                        <p:attrNameLst>
                                          <p:attrName>ppt_x</p:attrName>
                                          <p:attrName>ppt_y</p:attrName>
                                        </p:attrNameLst>
                                      </p:cBhvr>
                                      <p:rCtr x="-12100" y="13500"/>
                                    </p:animMotion>
                                  </p:childTnLst>
                                </p:cTn>
                              </p:par>
                              <p:par>
                                <p:cTn id="7" presetID="6" presetClass="emph" presetSubtype="0" fill="hold" nodeType="withEffect">
                                  <p:stCondLst>
                                    <p:cond delay="0"/>
                                  </p:stCondLst>
                                  <p:childTnLst>
                                    <p:animScale>
                                      <p:cBhvr>
                                        <p:cTn id="8" dur="2000" fill="hold"/>
                                        <p:tgtEl>
                                          <p:spTgt spid="5"/>
                                        </p:tgtEl>
                                      </p:cBhvr>
                                      <p:by x="80000" y="80000"/>
                                    </p:animScale>
                                  </p:childTnLst>
                                </p:cTn>
                              </p:par>
                              <p:par>
                                <p:cTn id="9" presetID="10"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Manage Team Workflow</a:t>
            </a:r>
            <a:endParaRPr lang="en-US" dirty="0"/>
          </a:p>
        </p:txBody>
      </p:sp>
      <p:sp>
        <p:nvSpPr>
          <p:cNvPr id="3" name="Content Placeholder 2"/>
          <p:cNvSpPr>
            <a:spLocks noGrp="1"/>
          </p:cNvSpPr>
          <p:nvPr>
            <p:ph idx="1"/>
          </p:nvPr>
        </p:nvSpPr>
        <p:spPr>
          <a:xfrm>
            <a:off x="381000" y="1412875"/>
            <a:ext cx="8382000" cy="2474524"/>
          </a:xfrm>
        </p:spPr>
        <p:txBody>
          <a:bodyPr>
            <a:normAutofit fontScale="92500" lnSpcReduction="10000"/>
          </a:bodyPr>
          <a:lstStyle/>
          <a:p>
            <a:r>
              <a:rPr lang="en-US" dirty="0" smtClean="0"/>
              <a:t>Efficient Management of Work Elements</a:t>
            </a:r>
          </a:p>
          <a:p>
            <a:pPr lvl="1"/>
            <a:r>
              <a:rPr lang="en-US" dirty="0" smtClean="0"/>
              <a:t>Tasks, Defects, Requirements, etc.</a:t>
            </a:r>
          </a:p>
          <a:p>
            <a:r>
              <a:rPr lang="en-US" dirty="0" smtClean="0"/>
              <a:t>Enable Traceability</a:t>
            </a:r>
          </a:p>
          <a:p>
            <a:pPr lvl="1"/>
            <a:r>
              <a:rPr lang="en-US" dirty="0" smtClean="0"/>
              <a:t>What came from what?</a:t>
            </a:r>
          </a:p>
          <a:p>
            <a:r>
              <a:rPr lang="en-US" dirty="0" smtClean="0"/>
              <a:t>Audit support</a:t>
            </a:r>
          </a:p>
        </p:txBody>
      </p:sp>
      <p:pic>
        <p:nvPicPr>
          <p:cNvPr id="4" name="Picture 2" descr="C:\Users\stevenl\AppData\Local\Microsoft\Windows\Temporary Internet Files\Content.IE5\6V42V5J4\MPj04011730000[1].jpg"/>
          <p:cNvPicPr>
            <a:picLocks noChangeAspect="1" noChangeArrowheads="1"/>
          </p:cNvPicPr>
          <p:nvPr/>
        </p:nvPicPr>
        <p:blipFill>
          <a:blip r:embed="rId2" cstate="screen"/>
          <a:srcRect/>
          <a:stretch>
            <a:fillRect/>
          </a:stretch>
        </p:blipFill>
        <p:spPr bwMode="auto">
          <a:xfrm>
            <a:off x="-228600" y="3810000"/>
            <a:ext cx="2666479" cy="399776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Drive Predictability</a:t>
            </a:r>
            <a:endParaRPr lang="en-US" dirty="0"/>
          </a:p>
        </p:txBody>
      </p:sp>
      <p:sp>
        <p:nvSpPr>
          <p:cNvPr id="3" name="Content Placeholder 2"/>
          <p:cNvSpPr>
            <a:spLocks noGrp="1"/>
          </p:cNvSpPr>
          <p:nvPr>
            <p:ph idx="1"/>
          </p:nvPr>
        </p:nvSpPr>
        <p:spPr>
          <a:xfrm>
            <a:off x="381000" y="1412875"/>
            <a:ext cx="4953000" cy="4407360"/>
          </a:xfrm>
        </p:spPr>
        <p:txBody>
          <a:bodyPr/>
          <a:lstStyle/>
          <a:p>
            <a:r>
              <a:rPr lang="en-US" dirty="0" smtClean="0"/>
              <a:t>Clearly Define a Process</a:t>
            </a:r>
          </a:p>
          <a:p>
            <a:pPr lvl="1"/>
            <a:r>
              <a:rPr lang="en-US" dirty="0" smtClean="0"/>
              <a:t>Proven</a:t>
            </a:r>
          </a:p>
          <a:p>
            <a:pPr lvl="1"/>
            <a:r>
              <a:rPr lang="en-US" dirty="0" smtClean="0"/>
              <a:t>Realistic</a:t>
            </a:r>
          </a:p>
          <a:p>
            <a:pPr lvl="1"/>
            <a:r>
              <a:rPr lang="en-US" dirty="0" smtClean="0"/>
              <a:t>Repeatable</a:t>
            </a:r>
          </a:p>
          <a:p>
            <a:pPr lvl="1"/>
            <a:r>
              <a:rPr lang="en-US" dirty="0" smtClean="0"/>
              <a:t>Enforceable</a:t>
            </a:r>
          </a:p>
          <a:p>
            <a:r>
              <a:rPr lang="en-US" dirty="0" smtClean="0"/>
              <a:t>“Baked” into systems</a:t>
            </a:r>
          </a:p>
          <a:p>
            <a:r>
              <a:rPr lang="en-US" dirty="0" smtClean="0"/>
              <a:t>Leverage existing, familiar tools</a:t>
            </a:r>
          </a:p>
          <a:p>
            <a:endParaRPr lang="en-US" dirty="0"/>
          </a:p>
        </p:txBody>
      </p:sp>
      <p:pic>
        <p:nvPicPr>
          <p:cNvPr id="4" name="Picture 8" descr="C:\Users\stevenl\AppData\Local\Microsoft\Windows\Temporary Internet Files\Content.IE5\850W9MX1\MPj04030740000[1].jpg"/>
          <p:cNvPicPr>
            <a:picLocks noChangeAspect="1" noChangeArrowheads="1"/>
          </p:cNvPicPr>
          <p:nvPr/>
        </p:nvPicPr>
        <p:blipFill>
          <a:blip r:embed="rId2" cstate="screen"/>
          <a:srcRect/>
          <a:stretch>
            <a:fillRect/>
          </a:stretch>
        </p:blipFill>
        <p:spPr bwMode="auto">
          <a:xfrm>
            <a:off x="5410200" y="1447800"/>
            <a:ext cx="3962400" cy="39624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ight Arrow 23"/>
          <p:cNvSpPr/>
          <p:nvPr/>
        </p:nvSpPr>
        <p:spPr>
          <a:xfrm>
            <a:off x="228600" y="3200400"/>
            <a:ext cx="8763000" cy="2971800"/>
          </a:xfrm>
          <a:prstGeom prst="rightArrow">
            <a:avLst/>
          </a:prstGeom>
          <a:gradFill>
            <a:gsLst>
              <a:gs pos="0">
                <a:schemeClr val="accent4">
                  <a:shade val="51000"/>
                  <a:satMod val="130000"/>
                  <a:alpha val="0"/>
                </a:schemeClr>
              </a:gs>
              <a:gs pos="80000">
                <a:schemeClr val="accent4">
                  <a:shade val="93000"/>
                  <a:satMod val="130000"/>
                  <a:alpha val="38000"/>
                </a:schemeClr>
              </a:gs>
              <a:gs pos="100000">
                <a:schemeClr val="accent4">
                  <a:shade val="94000"/>
                  <a:satMod val="135000"/>
                </a:schemeClr>
              </a:gs>
            </a:gsLst>
          </a:gra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7200" spc="600" dirty="0" smtClean="0">
                <a:solidFill>
                  <a:schemeClr val="tx2"/>
                </a:solidFill>
                <a:latin typeface="Segoe UI" pitchFamily="34" charset="0"/>
                <a:cs typeface="Segoe UI" pitchFamily="34" charset="0"/>
              </a:rPr>
              <a:t>Lifecycle</a:t>
            </a:r>
            <a:endParaRPr lang="en-US" sz="7200" spc="600" dirty="0">
              <a:solidFill>
                <a:schemeClr val="tx2"/>
              </a:solidFill>
              <a:latin typeface="Segoe UI" pitchFamily="34" charset="0"/>
              <a:cs typeface="Segoe UI" pitchFamily="34" charset="0"/>
            </a:endParaRPr>
          </a:p>
        </p:txBody>
      </p:sp>
      <p:sp>
        <p:nvSpPr>
          <p:cNvPr id="2" name="Title 1"/>
          <p:cNvSpPr>
            <a:spLocks noGrp="1"/>
          </p:cNvSpPr>
          <p:nvPr>
            <p:ph type="title"/>
          </p:nvPr>
        </p:nvSpPr>
        <p:spPr/>
        <p:txBody>
          <a:bodyPr/>
          <a:lstStyle/>
          <a:p>
            <a:r>
              <a:rPr sz="4400" smtClean="0"/>
              <a:t>Ensure Quality, Early &amp; Often</a:t>
            </a:r>
            <a:endParaRPr sz="4400"/>
          </a:p>
        </p:txBody>
      </p:sp>
      <p:sp>
        <p:nvSpPr>
          <p:cNvPr id="3" name="Content Placeholder 2"/>
          <p:cNvSpPr>
            <a:spLocks noGrp="1"/>
          </p:cNvSpPr>
          <p:nvPr>
            <p:ph idx="1"/>
          </p:nvPr>
        </p:nvSpPr>
        <p:spPr>
          <a:xfrm>
            <a:off x="381000" y="1412875"/>
            <a:ext cx="8382000" cy="1391150"/>
          </a:xfrm>
        </p:spPr>
        <p:txBody>
          <a:bodyPr>
            <a:normAutofit fontScale="92500" lnSpcReduction="10000"/>
          </a:bodyPr>
          <a:lstStyle/>
          <a:p>
            <a:r>
              <a:rPr lang="en-US" dirty="0" smtClean="0"/>
              <a:t>Quality-Centric Tools</a:t>
            </a:r>
          </a:p>
          <a:p>
            <a:pPr lvl="1"/>
            <a:r>
              <a:rPr lang="en-US" dirty="0" smtClean="0"/>
              <a:t>Integrated throughout lifecycle</a:t>
            </a:r>
          </a:p>
          <a:p>
            <a:pPr lvl="1"/>
            <a:r>
              <a:rPr lang="en-US" dirty="0" smtClean="0"/>
              <a:t>Reduces overall project cost</a:t>
            </a:r>
          </a:p>
        </p:txBody>
      </p:sp>
      <p:grpSp>
        <p:nvGrpSpPr>
          <p:cNvPr id="4" name="Group 19"/>
          <p:cNvGrpSpPr/>
          <p:nvPr/>
        </p:nvGrpSpPr>
        <p:grpSpPr>
          <a:xfrm>
            <a:off x="76200" y="3429000"/>
            <a:ext cx="2133600" cy="1981200"/>
            <a:chOff x="76200" y="4343400"/>
            <a:chExt cx="2133600" cy="1981200"/>
          </a:xfrm>
        </p:grpSpPr>
        <p:sp>
          <p:nvSpPr>
            <p:cNvPr id="12" name="Rounded Rectangle 11"/>
            <p:cNvSpPr/>
            <p:nvPr/>
          </p:nvSpPr>
          <p:spPr>
            <a:xfrm>
              <a:off x="76200" y="4800600"/>
              <a:ext cx="1981200" cy="1524000"/>
            </a:xfrm>
            <a:prstGeom prst="roundRect">
              <a:avLst/>
            </a:prstGeom>
            <a:solidFill>
              <a:schemeClr val="tx2"/>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t"/>
            <a:lstStyle/>
            <a:p>
              <a:endParaRPr lang="en-US" sz="1200" dirty="0" smtClean="0">
                <a:solidFill>
                  <a:schemeClr val="bg2"/>
                </a:solidFill>
              </a:endParaRPr>
            </a:p>
            <a:p>
              <a:r>
                <a:rPr lang="en-US" sz="1200" dirty="0" smtClean="0">
                  <a:solidFill>
                    <a:schemeClr val="bg1"/>
                  </a:solidFill>
                </a:rPr>
                <a:t>• Work Tracking</a:t>
              </a:r>
            </a:p>
            <a:p>
              <a:r>
                <a:rPr lang="en-US" sz="1200" dirty="0" smtClean="0">
                  <a:solidFill>
                    <a:schemeClr val="bg1"/>
                  </a:solidFill>
                </a:rPr>
                <a:t>    • Requirements</a:t>
              </a:r>
            </a:p>
            <a:p>
              <a:r>
                <a:rPr lang="en-US" sz="1200" dirty="0" smtClean="0">
                  <a:solidFill>
                    <a:schemeClr val="bg1"/>
                  </a:solidFill>
                </a:rPr>
                <a:t>    • Scenarios</a:t>
              </a:r>
            </a:p>
            <a:p>
              <a:r>
                <a:rPr lang="en-US" sz="1200" dirty="0" smtClean="0">
                  <a:solidFill>
                    <a:schemeClr val="bg1"/>
                  </a:solidFill>
                </a:rPr>
                <a:t>    • Tasks</a:t>
              </a:r>
              <a:endParaRPr lang="en-US" sz="1200" dirty="0">
                <a:solidFill>
                  <a:schemeClr val="bg1"/>
                </a:solidFill>
              </a:endParaRPr>
            </a:p>
          </p:txBody>
        </p:sp>
        <p:sp>
          <p:nvSpPr>
            <p:cNvPr id="13" name="Rounded Rectangle 12"/>
            <p:cNvSpPr/>
            <p:nvPr/>
          </p:nvSpPr>
          <p:spPr>
            <a:xfrm>
              <a:off x="457200" y="4343400"/>
              <a:ext cx="1752600" cy="609600"/>
            </a:xfrm>
            <a:prstGeom prst="roundRect">
              <a:avLst/>
            </a:prstGeom>
            <a:solidFill>
              <a:srgbClr val="00B050"/>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solidFill>
                    <a:schemeClr val="tx1"/>
                  </a:solidFill>
                  <a:latin typeface="Segoe UI" pitchFamily="34" charset="0"/>
                  <a:cs typeface="Segoe UI" pitchFamily="34" charset="0"/>
                </a:rPr>
                <a:t>Planning</a:t>
              </a:r>
              <a:endParaRPr lang="en-US" sz="2000" dirty="0">
                <a:solidFill>
                  <a:schemeClr val="tx1"/>
                </a:solidFill>
                <a:latin typeface="Segoe UI" pitchFamily="34" charset="0"/>
                <a:cs typeface="Segoe UI" pitchFamily="34" charset="0"/>
              </a:endParaRPr>
            </a:p>
          </p:txBody>
        </p:sp>
      </p:grpSp>
      <p:grpSp>
        <p:nvGrpSpPr>
          <p:cNvPr id="5" name="Group 20"/>
          <p:cNvGrpSpPr/>
          <p:nvPr/>
        </p:nvGrpSpPr>
        <p:grpSpPr>
          <a:xfrm>
            <a:off x="2362200" y="3429000"/>
            <a:ext cx="2133600" cy="1981200"/>
            <a:chOff x="2362200" y="4343400"/>
            <a:chExt cx="2133600" cy="1981200"/>
          </a:xfrm>
        </p:grpSpPr>
        <p:sp>
          <p:nvSpPr>
            <p:cNvPr id="14" name="Rounded Rectangle 13"/>
            <p:cNvSpPr/>
            <p:nvPr/>
          </p:nvSpPr>
          <p:spPr>
            <a:xfrm>
              <a:off x="2362200" y="4800600"/>
              <a:ext cx="1981200" cy="1524000"/>
            </a:xfrm>
            <a:prstGeom prst="roundRect">
              <a:avLst/>
            </a:prstGeom>
            <a:solidFill>
              <a:schemeClr val="tx2"/>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t"/>
            <a:lstStyle/>
            <a:p>
              <a:endParaRPr lang="en-US" sz="1200" dirty="0" smtClean="0">
                <a:solidFill>
                  <a:schemeClr val="bg1"/>
                </a:solidFill>
              </a:endParaRPr>
            </a:p>
            <a:p>
              <a:r>
                <a:rPr lang="en-US" sz="1200" dirty="0" smtClean="0">
                  <a:solidFill>
                    <a:schemeClr val="bg1"/>
                  </a:solidFill>
                </a:rPr>
                <a:t>• System Modeling</a:t>
              </a:r>
            </a:p>
            <a:p>
              <a:r>
                <a:rPr lang="en-US" sz="1200" dirty="0" smtClean="0">
                  <a:solidFill>
                    <a:schemeClr val="bg1"/>
                  </a:solidFill>
                </a:rPr>
                <a:t>• Deployment Modeling</a:t>
              </a:r>
            </a:p>
          </p:txBody>
        </p:sp>
        <p:sp>
          <p:nvSpPr>
            <p:cNvPr id="15" name="Rounded Rectangle 14"/>
            <p:cNvSpPr/>
            <p:nvPr/>
          </p:nvSpPr>
          <p:spPr>
            <a:xfrm>
              <a:off x="2743200" y="4343400"/>
              <a:ext cx="1752600" cy="609600"/>
            </a:xfrm>
            <a:prstGeom prst="roundRect">
              <a:avLst/>
            </a:prstGeom>
            <a:solidFill>
              <a:srgbClr val="00B050"/>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solidFill>
                    <a:schemeClr val="tx1"/>
                  </a:solidFill>
                  <a:latin typeface="Segoe UI" pitchFamily="34" charset="0"/>
                  <a:cs typeface="Segoe UI" pitchFamily="34" charset="0"/>
                </a:rPr>
                <a:t>Design</a:t>
              </a:r>
              <a:endParaRPr lang="en-US" sz="2000" dirty="0">
                <a:solidFill>
                  <a:schemeClr val="tx1"/>
                </a:solidFill>
                <a:latin typeface="Segoe UI" pitchFamily="34" charset="0"/>
                <a:cs typeface="Segoe UI" pitchFamily="34" charset="0"/>
              </a:endParaRPr>
            </a:p>
          </p:txBody>
        </p:sp>
      </p:grpSp>
      <p:grpSp>
        <p:nvGrpSpPr>
          <p:cNvPr id="6" name="Group 21"/>
          <p:cNvGrpSpPr/>
          <p:nvPr/>
        </p:nvGrpSpPr>
        <p:grpSpPr>
          <a:xfrm>
            <a:off x="4648200" y="3429000"/>
            <a:ext cx="2133600" cy="1981200"/>
            <a:chOff x="4648200" y="4343400"/>
            <a:chExt cx="2133600" cy="1981200"/>
          </a:xfrm>
        </p:grpSpPr>
        <p:sp>
          <p:nvSpPr>
            <p:cNvPr id="16" name="Rounded Rectangle 15"/>
            <p:cNvSpPr/>
            <p:nvPr/>
          </p:nvSpPr>
          <p:spPr>
            <a:xfrm>
              <a:off x="4648200" y="4800600"/>
              <a:ext cx="1981200" cy="1524000"/>
            </a:xfrm>
            <a:prstGeom prst="roundRect">
              <a:avLst/>
            </a:prstGeom>
            <a:solidFill>
              <a:schemeClr val="tx2"/>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t"/>
            <a:lstStyle/>
            <a:p>
              <a:endParaRPr lang="en-US" sz="1200" dirty="0" smtClean="0">
                <a:solidFill>
                  <a:schemeClr val="bg1"/>
                </a:solidFill>
              </a:endParaRPr>
            </a:p>
            <a:p>
              <a:r>
                <a:rPr lang="en-US" sz="1200" dirty="0" smtClean="0">
                  <a:solidFill>
                    <a:schemeClr val="bg1"/>
                  </a:solidFill>
                </a:rPr>
                <a:t>• Unit Testing</a:t>
              </a:r>
            </a:p>
            <a:p>
              <a:r>
                <a:rPr lang="en-US" sz="1200" dirty="0" smtClean="0">
                  <a:solidFill>
                    <a:schemeClr val="bg1"/>
                  </a:solidFill>
                </a:rPr>
                <a:t>• Database Testing</a:t>
              </a:r>
            </a:p>
            <a:p>
              <a:r>
                <a:rPr lang="en-US" sz="1200" dirty="0" smtClean="0">
                  <a:solidFill>
                    <a:schemeClr val="bg1"/>
                  </a:solidFill>
                </a:rPr>
                <a:t>• Static Code Analysis</a:t>
              </a:r>
            </a:p>
            <a:p>
              <a:r>
                <a:rPr lang="en-US" sz="1200" dirty="0" smtClean="0">
                  <a:solidFill>
                    <a:schemeClr val="bg1"/>
                  </a:solidFill>
                </a:rPr>
                <a:t>• Performance Profiling</a:t>
              </a:r>
            </a:p>
            <a:p>
              <a:r>
                <a:rPr lang="en-US" sz="1200" dirty="0" smtClean="0">
                  <a:solidFill>
                    <a:schemeClr val="bg1"/>
                  </a:solidFill>
                </a:rPr>
                <a:t>• Continuous Integration</a:t>
              </a:r>
            </a:p>
          </p:txBody>
        </p:sp>
        <p:sp>
          <p:nvSpPr>
            <p:cNvPr id="17" name="Rounded Rectangle 16"/>
            <p:cNvSpPr/>
            <p:nvPr/>
          </p:nvSpPr>
          <p:spPr>
            <a:xfrm>
              <a:off x="5029200" y="4343400"/>
              <a:ext cx="1752600" cy="609600"/>
            </a:xfrm>
            <a:prstGeom prst="roundRect">
              <a:avLst/>
            </a:prstGeom>
            <a:solidFill>
              <a:srgbClr val="00B050"/>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solidFill>
                    <a:schemeClr val="tx1"/>
                  </a:solidFill>
                  <a:latin typeface="Segoe UI" pitchFamily="34" charset="0"/>
                  <a:cs typeface="Segoe UI" pitchFamily="34" charset="0"/>
                </a:rPr>
                <a:t>Development</a:t>
              </a:r>
              <a:endParaRPr lang="en-US" sz="2000" dirty="0">
                <a:solidFill>
                  <a:schemeClr val="tx1"/>
                </a:solidFill>
                <a:latin typeface="Segoe UI" pitchFamily="34" charset="0"/>
                <a:cs typeface="Segoe UI" pitchFamily="34" charset="0"/>
              </a:endParaRPr>
            </a:p>
          </p:txBody>
        </p:sp>
      </p:grpSp>
      <p:grpSp>
        <p:nvGrpSpPr>
          <p:cNvPr id="7" name="Group 22"/>
          <p:cNvGrpSpPr/>
          <p:nvPr/>
        </p:nvGrpSpPr>
        <p:grpSpPr>
          <a:xfrm>
            <a:off x="6934200" y="3429000"/>
            <a:ext cx="2133600" cy="1981200"/>
            <a:chOff x="6934200" y="4343400"/>
            <a:chExt cx="2133600" cy="1981200"/>
          </a:xfrm>
        </p:grpSpPr>
        <p:sp>
          <p:nvSpPr>
            <p:cNvPr id="18" name="Rounded Rectangle 17"/>
            <p:cNvSpPr/>
            <p:nvPr/>
          </p:nvSpPr>
          <p:spPr>
            <a:xfrm>
              <a:off x="6934200" y="4800600"/>
              <a:ext cx="1981200" cy="1524000"/>
            </a:xfrm>
            <a:prstGeom prst="roundRect">
              <a:avLst/>
            </a:prstGeom>
            <a:solidFill>
              <a:schemeClr val="tx2"/>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t"/>
            <a:lstStyle/>
            <a:p>
              <a:endParaRPr lang="en-US" sz="1200" dirty="0" smtClean="0">
                <a:solidFill>
                  <a:schemeClr val="bg1"/>
                </a:solidFill>
              </a:endParaRPr>
            </a:p>
            <a:p>
              <a:r>
                <a:rPr lang="en-US" sz="1200" dirty="0" smtClean="0">
                  <a:solidFill>
                    <a:schemeClr val="bg1"/>
                  </a:solidFill>
                </a:rPr>
                <a:t>• Scheduled Builds</a:t>
              </a:r>
            </a:p>
            <a:p>
              <a:r>
                <a:rPr lang="en-US" sz="1200" dirty="0" smtClean="0">
                  <a:solidFill>
                    <a:schemeClr val="bg1"/>
                  </a:solidFill>
                </a:rPr>
                <a:t>• Load Testing</a:t>
              </a:r>
            </a:p>
            <a:p>
              <a:r>
                <a:rPr lang="en-US" sz="1200" dirty="0" smtClean="0">
                  <a:solidFill>
                    <a:schemeClr val="bg1"/>
                  </a:solidFill>
                </a:rPr>
                <a:t>• Web Testing</a:t>
              </a:r>
            </a:p>
          </p:txBody>
        </p:sp>
        <p:sp>
          <p:nvSpPr>
            <p:cNvPr id="19" name="Rounded Rectangle 18"/>
            <p:cNvSpPr/>
            <p:nvPr/>
          </p:nvSpPr>
          <p:spPr>
            <a:xfrm>
              <a:off x="7315200" y="4343400"/>
              <a:ext cx="1752600" cy="609600"/>
            </a:xfrm>
            <a:prstGeom prst="roundRect">
              <a:avLst/>
            </a:prstGeom>
            <a:solidFill>
              <a:srgbClr val="00B050"/>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solidFill>
                    <a:schemeClr val="tx1"/>
                  </a:solidFill>
                  <a:latin typeface="Segoe UI" pitchFamily="34" charset="0"/>
                  <a:cs typeface="Segoe UI" pitchFamily="34" charset="0"/>
                </a:rPr>
                <a:t>Testing</a:t>
              </a:r>
              <a:endParaRPr lang="en-US" sz="2000" dirty="0">
                <a:solidFill>
                  <a:schemeClr val="tx1"/>
                </a:solidFill>
                <a:latin typeface="Segoe UI" pitchFamily="34" charset="0"/>
                <a:cs typeface="Segoe UI" pitchFamily="34" charset="0"/>
              </a:endParaRPr>
            </a:p>
          </p:txBody>
        </p:sp>
      </p:grpSp>
      <p:pic>
        <p:nvPicPr>
          <p:cNvPr id="20" name="Picture 19" descr="gearsIcon.png"/>
          <p:cNvPicPr>
            <a:picLocks noChangeAspect="1"/>
          </p:cNvPicPr>
          <p:nvPr/>
        </p:nvPicPr>
        <p:blipFill>
          <a:blip r:embed="rId3" cstate="screen"/>
          <a:stretch>
            <a:fillRect/>
          </a:stretch>
        </p:blipFill>
        <p:spPr>
          <a:xfrm>
            <a:off x="7007331" y="1295400"/>
            <a:ext cx="1984269" cy="1524000"/>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2000"/>
                                        <p:tgtEl>
                                          <p:spTgt spid="24"/>
                                        </p:tgtEl>
                                      </p:cBhvr>
                                    </p:animEffect>
                                  </p:childTnLst>
                                </p:cTn>
                              </p:par>
                            </p:childTnLst>
                          </p:cTn>
                        </p:par>
                        <p:par>
                          <p:cTn id="8" fill="hold">
                            <p:stCondLst>
                              <p:cond delay="2000"/>
                            </p:stCondLst>
                            <p:childTnLst>
                              <p:par>
                                <p:cTn id="9" presetID="22" presetClass="entr" presetSubtype="1"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35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4000"/>
                            </p:stCondLst>
                            <p:childTnLst>
                              <p:par>
                                <p:cTn id="21" presetID="2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Integrate Work Frequently</a:t>
            </a:r>
            <a:endParaRPr lang="en-US" dirty="0"/>
          </a:p>
        </p:txBody>
      </p:sp>
      <p:sp>
        <p:nvSpPr>
          <p:cNvPr id="3" name="Content Placeholder 2"/>
          <p:cNvSpPr>
            <a:spLocks noGrp="1"/>
          </p:cNvSpPr>
          <p:nvPr>
            <p:ph idx="1"/>
          </p:nvPr>
        </p:nvSpPr>
        <p:spPr>
          <a:xfrm>
            <a:off x="381000" y="1412875"/>
            <a:ext cx="5486400" cy="4173450"/>
          </a:xfrm>
        </p:spPr>
        <p:txBody>
          <a:bodyPr/>
          <a:lstStyle/>
          <a:p>
            <a:r>
              <a:rPr lang="en-US" sz="2800" dirty="0" smtClean="0"/>
              <a:t>Continuous Integration</a:t>
            </a:r>
          </a:p>
          <a:p>
            <a:r>
              <a:rPr lang="en-US" sz="2800" dirty="0" smtClean="0"/>
              <a:t>Robust version control</a:t>
            </a:r>
          </a:p>
          <a:p>
            <a:pPr lvl="1"/>
            <a:r>
              <a:rPr lang="en-US" sz="2400" dirty="0" smtClean="0"/>
              <a:t>Integrated with defect &amp; task tracking systems</a:t>
            </a:r>
          </a:p>
          <a:p>
            <a:r>
              <a:rPr lang="en-US" sz="2800" dirty="0" smtClean="0"/>
              <a:t>Automated testing</a:t>
            </a:r>
          </a:p>
          <a:p>
            <a:pPr lvl="1"/>
            <a:r>
              <a:rPr lang="en-US" sz="2400" dirty="0" smtClean="0"/>
              <a:t>Unit Testing</a:t>
            </a:r>
          </a:p>
          <a:p>
            <a:pPr lvl="1"/>
            <a:r>
              <a:rPr lang="en-US" sz="2400" dirty="0" smtClean="0"/>
              <a:t>Functional Testing</a:t>
            </a:r>
          </a:p>
          <a:p>
            <a:pPr lvl="1"/>
            <a:r>
              <a:rPr lang="en-US" sz="2400" dirty="0" smtClean="0"/>
              <a:t>Load Testing</a:t>
            </a:r>
          </a:p>
          <a:p>
            <a:pPr lvl="1">
              <a:buNone/>
            </a:pPr>
            <a:endParaRPr lang="en-US" sz="2400" dirty="0" smtClean="0"/>
          </a:p>
          <a:p>
            <a:endParaRPr lang="en-US" sz="2800" dirty="0"/>
          </a:p>
        </p:txBody>
      </p:sp>
      <p:pic>
        <p:nvPicPr>
          <p:cNvPr id="8" name="Picture 3" descr="C:\Users\stevenl\AppData\Local\Microsoft\Windows\Temporary Internet Files\Content.IE5\FURBCLWP\MPj04308910000[1].jpg"/>
          <p:cNvPicPr>
            <a:picLocks noChangeAspect="1" noChangeArrowheads="1"/>
          </p:cNvPicPr>
          <p:nvPr/>
        </p:nvPicPr>
        <p:blipFill>
          <a:blip r:embed="rId2" cstate="screen"/>
          <a:srcRect/>
          <a:stretch>
            <a:fillRect/>
          </a:stretch>
        </p:blipFill>
        <p:spPr bwMode="auto">
          <a:xfrm>
            <a:off x="2133600" y="1143000"/>
            <a:ext cx="4038600" cy="5506694"/>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1000"/>
                                  </p:stCondLst>
                                  <p:childTnLst>
                                    <p:animScale>
                                      <p:cBhvr>
                                        <p:cTn id="6" dur="2000" fill="hold"/>
                                        <p:tgtEl>
                                          <p:spTgt spid="8"/>
                                        </p:tgtEl>
                                      </p:cBhvr>
                                      <p:by x="75000" y="75000"/>
                                    </p:animScale>
                                  </p:childTnLst>
                                </p:cTn>
                              </p:par>
                              <p:par>
                                <p:cTn id="7" presetID="63" presetClass="path" presetSubtype="0" accel="50000" decel="50000" fill="hold" nodeType="withEffect">
                                  <p:stCondLst>
                                    <p:cond delay="1000"/>
                                  </p:stCondLst>
                                  <p:childTnLst>
                                    <p:animMotion origin="layout" path="M 3.33333E-6 4.44444E-6 L 0.4375 -0.07917 " pathEditMode="relative" rAng="0" ptsTypes="AA">
                                      <p:cBhvr>
                                        <p:cTn id="8" dur="2000" fill="hold"/>
                                        <p:tgtEl>
                                          <p:spTgt spid="8"/>
                                        </p:tgtEl>
                                        <p:attrNameLst>
                                          <p:attrName>ppt_x</p:attrName>
                                          <p:attrName>ppt_y</p:attrName>
                                        </p:attrNameLst>
                                      </p:cBhvr>
                                      <p:rCtr x="21900" y="-4000"/>
                                    </p:animMotion>
                                  </p:childTnLst>
                                </p:cTn>
                              </p:par>
                              <p:par>
                                <p:cTn id="9" presetID="10" presetClass="entr" presetSubtype="0" fill="hold" grpId="0" nodeType="with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7.1"/>
</p:tagLst>
</file>

<file path=ppt/tags/tag2.xml><?xml version="1.0" encoding="utf-8"?>
<p:tagLst xmlns:a="http://schemas.openxmlformats.org/drawingml/2006/main" xmlns:r="http://schemas.openxmlformats.org/officeDocument/2006/relationships" xmlns:p="http://schemas.openxmlformats.org/presentationml/2006/main">
  <p:tag name="TIMING" val="|0.3|1.1|1|1.1|1.3|1.3|1.8|1.4|1.2|1.9|1.4|2|1.8|1.6|1.6|1.2|1.1|2.5|2.6|1.6"/>
</p:tagLst>
</file>

<file path=ppt/theme/theme1.xml><?xml version="1.0" encoding="utf-8"?>
<a:theme xmlns:a="http://schemas.openxmlformats.org/drawingml/2006/main" name="My Presentations">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amSystemBigEvent-Templat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EBCD7270CB624EB6CD262B0F834D22" ma:contentTypeVersion="0" ma:contentTypeDescription="Create a new document." ma:contentTypeScope="" ma:versionID="939e434fd1b10c406298fe6bce94dab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04CC55B-1BF0-4D2C-A629-C59C1F19455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01142F41-F769-47BB-BB84-60F58812C5EC}">
  <ds:schemaRefs>
    <ds:schemaRef ds:uri="http://schemas.microsoft.com/sharepoint/v3/contenttype/forms"/>
  </ds:schemaRefs>
</ds:datastoreItem>
</file>

<file path=customXml/itemProps3.xml><?xml version="1.0" encoding="utf-8"?>
<ds:datastoreItem xmlns:ds="http://schemas.openxmlformats.org/officeDocument/2006/customXml" ds:itemID="{6B287FC4-F548-46FF-ABF4-67B2606001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2008.05.08_Quark</Template>
  <TotalTime>729</TotalTime>
  <Words>1366</Words>
  <Application>Microsoft Office PowerPoint</Application>
  <PresentationFormat>On-screen Show (4:3)</PresentationFormat>
  <Paragraphs>446</Paragraphs>
  <Slides>40</Slides>
  <Notes>20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40</vt:i4>
      </vt:variant>
    </vt:vector>
  </HeadingPairs>
  <TitlesOfParts>
    <vt:vector size="54" baseType="lpstr">
      <vt:lpstr>ＭＳ Ｐゴシック</vt:lpstr>
      <vt:lpstr>Arial</vt:lpstr>
      <vt:lpstr>Arial Narrow</vt:lpstr>
      <vt:lpstr>Calibri</vt:lpstr>
      <vt:lpstr>Courier New</vt:lpstr>
      <vt:lpstr>Georgia</vt:lpstr>
      <vt:lpstr>Segoe</vt:lpstr>
      <vt:lpstr>Segoe Semibold</vt:lpstr>
      <vt:lpstr>Segoe UI</vt:lpstr>
      <vt:lpstr>Wingdings</vt:lpstr>
      <vt:lpstr>Wingdings 2</vt:lpstr>
      <vt:lpstr>My Presentations</vt:lpstr>
      <vt:lpstr>1_White with Courier font for code slides</vt:lpstr>
      <vt:lpstr>TeamSystemBigEvent-Template</vt:lpstr>
      <vt:lpstr>Development Best Practices</vt:lpstr>
      <vt:lpstr>Agenda</vt:lpstr>
      <vt:lpstr>Team-Related Mistakes</vt:lpstr>
      <vt:lpstr>Signs of a Great Team</vt:lpstr>
      <vt:lpstr>Collaborate &amp; Communicate</vt:lpstr>
      <vt:lpstr>Manage Team Workflow</vt:lpstr>
      <vt:lpstr>Drive Predictability</vt:lpstr>
      <vt:lpstr>Ensure Quality, Early &amp; Often</vt:lpstr>
      <vt:lpstr>Integrate Work Frequently</vt:lpstr>
      <vt:lpstr>Integrate Work Frequently Build Automation</vt:lpstr>
      <vt:lpstr>Make Real-time Decisions</vt:lpstr>
      <vt:lpstr>PowerPoint Presentation</vt:lpstr>
      <vt:lpstr>Development Best Practices</vt:lpstr>
      <vt:lpstr>Microsoft’s Approach</vt:lpstr>
      <vt:lpstr>Visual Studio Team System Application Lifecycle Management (ALM) Solution</vt:lpstr>
      <vt:lpstr>Visual Studio Team System</vt:lpstr>
      <vt:lpstr>Today: Disparate Tools</vt:lpstr>
      <vt:lpstr>Team System: Role-based Capabilities</vt:lpstr>
      <vt:lpstr>Team System: The Ideal Solution</vt:lpstr>
      <vt:lpstr>Collaborate &amp; Communicate</vt:lpstr>
      <vt:lpstr>Managing Team Workflow</vt:lpstr>
      <vt:lpstr>Work Item Tracking</vt:lpstr>
      <vt:lpstr>What is in a Work Item?</vt:lpstr>
      <vt:lpstr>Drive Predictability</vt:lpstr>
      <vt:lpstr>Process Template</vt:lpstr>
      <vt:lpstr>Ensure Quality, Early &amp; Often</vt:lpstr>
      <vt:lpstr>Ensure Quality, Early &amp; Often Development</vt:lpstr>
      <vt:lpstr>Ensure Quality, Early &amp; Often Development</vt:lpstr>
      <vt:lpstr>Ensure Quality, Early &amp; Often Database Development</vt:lpstr>
      <vt:lpstr>Ensure Quality, Early &amp; Often Testing</vt:lpstr>
      <vt:lpstr>Ensure Quality, Early &amp; Often Testing</vt:lpstr>
      <vt:lpstr>Ensure Quality, Early &amp; Often Testing</vt:lpstr>
      <vt:lpstr>Integrate Work Frequently</vt:lpstr>
      <vt:lpstr>Integrate Work Frequently Build Automation</vt:lpstr>
      <vt:lpstr>Integrate Work Frequently Build Reports</vt:lpstr>
      <vt:lpstr>Team System 2010</vt:lpstr>
      <vt:lpstr>Visual Studio Team System 2010</vt:lpstr>
      <vt:lpstr>Team System at Microsoft</vt:lpstr>
      <vt:lpstr>Summary</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Lange</dc:creator>
  <cp:lastModifiedBy>Jaap Zwart</cp:lastModifiedBy>
  <cp:revision>94</cp:revision>
  <dcterms:created xsi:type="dcterms:W3CDTF">2008-01-30T04:36:42Z</dcterms:created>
  <dcterms:modified xsi:type="dcterms:W3CDTF">2013-11-11T10:33:00Z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0x010100D1EBCD7270CB624EB6CD262B0F834D22</vt:lpwstr>
  </property>
</Properties>
</file>